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9" r:id="rId1"/>
  </p:sldMasterIdLst>
  <p:notesMasterIdLst>
    <p:notesMasterId r:id="rId27"/>
  </p:notesMasterIdLst>
  <p:sldIdLst>
    <p:sldId id="336" r:id="rId2"/>
    <p:sldId id="337" r:id="rId3"/>
    <p:sldId id="338" r:id="rId4"/>
    <p:sldId id="339" r:id="rId5"/>
    <p:sldId id="340" r:id="rId6"/>
    <p:sldId id="283" r:id="rId7"/>
    <p:sldId id="257" r:id="rId8"/>
    <p:sldId id="290" r:id="rId9"/>
    <p:sldId id="262" r:id="rId10"/>
    <p:sldId id="291" r:id="rId11"/>
    <p:sldId id="292" r:id="rId12"/>
    <p:sldId id="296" r:id="rId13"/>
    <p:sldId id="297" r:id="rId14"/>
    <p:sldId id="295" r:id="rId15"/>
    <p:sldId id="289" r:id="rId16"/>
    <p:sldId id="287" r:id="rId17"/>
    <p:sldId id="288" r:id="rId18"/>
    <p:sldId id="286" r:id="rId19"/>
    <p:sldId id="335" r:id="rId20"/>
    <p:sldId id="331" r:id="rId21"/>
    <p:sldId id="332" r:id="rId22"/>
    <p:sldId id="333" r:id="rId23"/>
    <p:sldId id="334" r:id="rId24"/>
    <p:sldId id="329" r:id="rId25"/>
    <p:sldId id="294" r:id="rId26"/>
  </p:sldIdLst>
  <p:sldSz cx="12192000" cy="6858000"/>
  <p:notesSz cx="6858000" cy="9144000"/>
  <p:custDataLst>
    <p:tags r:id="rId28"/>
  </p:custDataLst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EA177"/>
    <a:srgbClr val="D4195D"/>
    <a:srgbClr val="6CBE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617" autoAdjust="0"/>
  </p:normalViewPr>
  <p:slideViewPr>
    <p:cSldViewPr snapToGrid="0" showGuides="1">
      <p:cViewPr varScale="1">
        <p:scale>
          <a:sx n="107" d="100"/>
          <a:sy n="107" d="100"/>
        </p:scale>
        <p:origin x="714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郭盈昕" userId="d4477a03-34ae-4023-a495-0228d472c326" providerId="ADAL" clId="{27EE76AA-2F23-4344-8ACA-B6A19B461FC9}"/>
    <pc:docChg chg="undo custSel modSld">
      <pc:chgData name="郭盈昕" userId="d4477a03-34ae-4023-a495-0228d472c326" providerId="ADAL" clId="{27EE76AA-2F23-4344-8ACA-B6A19B461FC9}" dt="2021-08-15T11:45:36.984" v="428" actId="1076"/>
      <pc:docMkLst>
        <pc:docMk/>
      </pc:docMkLst>
      <pc:sldChg chg="delSp modSp modTransition modAnim">
        <pc:chgData name="郭盈昕" userId="d4477a03-34ae-4023-a495-0228d472c326" providerId="ADAL" clId="{27EE76AA-2F23-4344-8ACA-B6A19B461FC9}" dt="2021-08-15T11:25:41.155" v="305" actId="1076"/>
        <pc:sldMkLst>
          <pc:docMk/>
          <pc:sldMk cId="2907791964" sldId="257"/>
        </pc:sldMkLst>
        <pc:spChg chg="mod topLvl">
          <ac:chgData name="郭盈昕" userId="d4477a03-34ae-4023-a495-0228d472c326" providerId="ADAL" clId="{27EE76AA-2F23-4344-8ACA-B6A19B461FC9}" dt="2021-08-14T16:31:18.231" v="216" actId="403"/>
          <ac:spMkLst>
            <pc:docMk/>
            <pc:sldMk cId="2907791964" sldId="257"/>
            <ac:spMk id="7" creationId="{00000000-0000-0000-0000-000000000000}"/>
          </ac:spMkLst>
        </pc:spChg>
        <pc:spChg chg="del topLvl">
          <ac:chgData name="郭盈昕" userId="d4477a03-34ae-4023-a495-0228d472c326" providerId="ADAL" clId="{27EE76AA-2F23-4344-8ACA-B6A19B461FC9}" dt="2021-08-14T16:15:24.996" v="108" actId="478"/>
          <ac:spMkLst>
            <pc:docMk/>
            <pc:sldMk cId="2907791964" sldId="257"/>
            <ac:spMk id="8" creationId="{00000000-0000-0000-0000-000000000000}"/>
          </ac:spMkLst>
        </pc:spChg>
        <pc:spChg chg="mod topLvl">
          <ac:chgData name="郭盈昕" userId="d4477a03-34ae-4023-a495-0228d472c326" providerId="ADAL" clId="{27EE76AA-2F23-4344-8ACA-B6A19B461FC9}" dt="2021-08-14T16:31:21.363" v="219" actId="108"/>
          <ac:spMkLst>
            <pc:docMk/>
            <pc:sldMk cId="2907791964" sldId="257"/>
            <ac:spMk id="19" creationId="{00000000-0000-0000-0000-000000000000}"/>
          </ac:spMkLst>
        </pc:spChg>
        <pc:spChg chg="del topLvl">
          <ac:chgData name="郭盈昕" userId="d4477a03-34ae-4023-a495-0228d472c326" providerId="ADAL" clId="{27EE76AA-2F23-4344-8ACA-B6A19B461FC9}" dt="2021-08-14T16:16:01.784" v="155" actId="478"/>
          <ac:spMkLst>
            <pc:docMk/>
            <pc:sldMk cId="2907791964" sldId="257"/>
            <ac:spMk id="20" creationId="{00000000-0000-0000-0000-000000000000}"/>
          </ac:spMkLst>
        </pc:spChg>
        <pc:spChg chg="mod topLvl">
          <ac:chgData name="郭盈昕" userId="d4477a03-34ae-4023-a495-0228d472c326" providerId="ADAL" clId="{27EE76AA-2F23-4344-8ACA-B6A19B461FC9}" dt="2021-08-15T11:25:32.339" v="303" actId="1076"/>
          <ac:spMkLst>
            <pc:docMk/>
            <pc:sldMk cId="2907791964" sldId="257"/>
            <ac:spMk id="22" creationId="{00000000-0000-0000-0000-000000000000}"/>
          </ac:spMkLst>
        </pc:spChg>
        <pc:spChg chg="del topLvl">
          <ac:chgData name="郭盈昕" userId="d4477a03-34ae-4023-a495-0228d472c326" providerId="ADAL" clId="{27EE76AA-2F23-4344-8ACA-B6A19B461FC9}" dt="2021-08-14T16:16:16.038" v="182" actId="478"/>
          <ac:spMkLst>
            <pc:docMk/>
            <pc:sldMk cId="2907791964" sldId="257"/>
            <ac:spMk id="23" creationId="{00000000-0000-0000-0000-000000000000}"/>
          </ac:spMkLst>
        </pc:spChg>
        <pc:spChg chg="mod topLvl">
          <ac:chgData name="郭盈昕" userId="d4477a03-34ae-4023-a495-0228d472c326" providerId="ADAL" clId="{27EE76AA-2F23-4344-8ACA-B6A19B461FC9}" dt="2021-08-15T11:25:41.155" v="305" actId="1076"/>
          <ac:spMkLst>
            <pc:docMk/>
            <pc:sldMk cId="2907791964" sldId="257"/>
            <ac:spMk id="25" creationId="{00000000-0000-0000-0000-000000000000}"/>
          </ac:spMkLst>
        </pc:spChg>
        <pc:spChg chg="del topLvl">
          <ac:chgData name="郭盈昕" userId="d4477a03-34ae-4023-a495-0228d472c326" providerId="ADAL" clId="{27EE76AA-2F23-4344-8ACA-B6A19B461FC9}" dt="2021-08-14T16:16:26.664" v="192" actId="478"/>
          <ac:spMkLst>
            <pc:docMk/>
            <pc:sldMk cId="2907791964" sldId="257"/>
            <ac:spMk id="26" creationId="{00000000-0000-0000-0000-000000000000}"/>
          </ac:spMkLst>
        </pc:spChg>
        <pc:spChg chg="mod topLvl">
          <ac:chgData name="郭盈昕" userId="d4477a03-34ae-4023-a495-0228d472c326" providerId="ADAL" clId="{27EE76AA-2F23-4344-8ACA-B6A19B461FC9}" dt="2021-08-14T16:21:49.600" v="215" actId="1076"/>
          <ac:spMkLst>
            <pc:docMk/>
            <pc:sldMk cId="2907791964" sldId="257"/>
            <ac:spMk id="29" creationId="{00000000-0000-0000-0000-000000000000}"/>
          </ac:spMkLst>
        </pc:spChg>
        <pc:spChg chg="del topLvl">
          <ac:chgData name="郭盈昕" userId="d4477a03-34ae-4023-a495-0228d472c326" providerId="ADAL" clId="{27EE76AA-2F23-4344-8ACA-B6A19B461FC9}" dt="2021-08-14T16:15:15.913" v="107" actId="478"/>
          <ac:spMkLst>
            <pc:docMk/>
            <pc:sldMk cId="2907791964" sldId="257"/>
            <ac:spMk id="30" creationId="{00000000-0000-0000-0000-000000000000}"/>
          </ac:spMkLst>
        </pc:spChg>
        <pc:grpChg chg="del">
          <ac:chgData name="郭盈昕" userId="d4477a03-34ae-4023-a495-0228d472c326" providerId="ADAL" clId="{27EE76AA-2F23-4344-8ACA-B6A19B461FC9}" dt="2021-08-14T16:15:24.996" v="108" actId="478"/>
          <ac:grpSpMkLst>
            <pc:docMk/>
            <pc:sldMk cId="2907791964" sldId="257"/>
            <ac:grpSpMk id="6" creationId="{00000000-0000-0000-0000-000000000000}"/>
          </ac:grpSpMkLst>
        </pc:grpChg>
        <pc:grpChg chg="del">
          <ac:chgData name="郭盈昕" userId="d4477a03-34ae-4023-a495-0228d472c326" providerId="ADAL" clId="{27EE76AA-2F23-4344-8ACA-B6A19B461FC9}" dt="2021-08-14T16:16:01.784" v="155" actId="478"/>
          <ac:grpSpMkLst>
            <pc:docMk/>
            <pc:sldMk cId="2907791964" sldId="257"/>
            <ac:grpSpMk id="18" creationId="{00000000-0000-0000-0000-000000000000}"/>
          </ac:grpSpMkLst>
        </pc:grpChg>
        <pc:grpChg chg="del">
          <ac:chgData name="郭盈昕" userId="d4477a03-34ae-4023-a495-0228d472c326" providerId="ADAL" clId="{27EE76AA-2F23-4344-8ACA-B6A19B461FC9}" dt="2021-08-14T16:16:16.038" v="182" actId="478"/>
          <ac:grpSpMkLst>
            <pc:docMk/>
            <pc:sldMk cId="2907791964" sldId="257"/>
            <ac:grpSpMk id="21" creationId="{00000000-0000-0000-0000-000000000000}"/>
          </ac:grpSpMkLst>
        </pc:grpChg>
        <pc:grpChg chg="del">
          <ac:chgData name="郭盈昕" userId="d4477a03-34ae-4023-a495-0228d472c326" providerId="ADAL" clId="{27EE76AA-2F23-4344-8ACA-B6A19B461FC9}" dt="2021-08-14T16:16:26.664" v="192" actId="478"/>
          <ac:grpSpMkLst>
            <pc:docMk/>
            <pc:sldMk cId="2907791964" sldId="257"/>
            <ac:grpSpMk id="24" creationId="{00000000-0000-0000-0000-000000000000}"/>
          </ac:grpSpMkLst>
        </pc:grpChg>
        <pc:grpChg chg="del">
          <ac:chgData name="郭盈昕" userId="d4477a03-34ae-4023-a495-0228d472c326" providerId="ADAL" clId="{27EE76AA-2F23-4344-8ACA-B6A19B461FC9}" dt="2021-08-14T16:15:15.913" v="107" actId="478"/>
          <ac:grpSpMkLst>
            <pc:docMk/>
            <pc:sldMk cId="2907791964" sldId="257"/>
            <ac:grpSpMk id="28" creationId="{00000000-0000-0000-0000-000000000000}"/>
          </ac:grpSpMkLst>
        </pc:grpChg>
      </pc:sldChg>
      <pc:sldChg chg="addSp delSp modSp modTransition delAnim modAnim">
        <pc:chgData name="郭盈昕" userId="d4477a03-34ae-4023-a495-0228d472c326" providerId="ADAL" clId="{27EE76AA-2F23-4344-8ACA-B6A19B461FC9}" dt="2021-08-15T11:45:36.984" v="428" actId="1076"/>
        <pc:sldMkLst>
          <pc:docMk/>
          <pc:sldMk cId="4122319977" sldId="262"/>
        </pc:sldMkLst>
        <pc:spChg chg="add mod">
          <ac:chgData name="郭盈昕" userId="d4477a03-34ae-4023-a495-0228d472c326" providerId="ADAL" clId="{27EE76AA-2F23-4344-8ACA-B6A19B461FC9}" dt="2021-08-15T11:41:36.513" v="416" actId="164"/>
          <ac:spMkLst>
            <pc:docMk/>
            <pc:sldMk cId="4122319977" sldId="262"/>
            <ac:spMk id="3" creationId="{8E280BB3-B379-4221-87DB-97D25341F919}"/>
          </ac:spMkLst>
        </pc:spChg>
        <pc:spChg chg="add mod">
          <ac:chgData name="郭盈昕" userId="d4477a03-34ae-4023-a495-0228d472c326" providerId="ADAL" clId="{27EE76AA-2F23-4344-8ACA-B6A19B461FC9}" dt="2021-08-15T11:41:36.513" v="416" actId="164"/>
          <ac:spMkLst>
            <pc:docMk/>
            <pc:sldMk cId="4122319977" sldId="262"/>
            <ac:spMk id="5" creationId="{8362EFC3-0DB1-4939-BD53-5184A8E2D0AA}"/>
          </ac:spMkLst>
        </pc:spChg>
        <pc:spChg chg="del">
          <ac:chgData name="郭盈昕" userId="d4477a03-34ae-4023-a495-0228d472c326" providerId="ADAL" clId="{27EE76AA-2F23-4344-8ACA-B6A19B461FC9}" dt="2021-08-15T10:02:56.504" v="227" actId="478"/>
          <ac:spMkLst>
            <pc:docMk/>
            <pc:sldMk cId="4122319977" sldId="262"/>
            <ac:spMk id="6" creationId="{00000000-0000-0000-0000-000000000000}"/>
          </ac:spMkLst>
        </pc:spChg>
        <pc:spChg chg="del">
          <ac:chgData name="郭盈昕" userId="d4477a03-34ae-4023-a495-0228d472c326" providerId="ADAL" clId="{27EE76AA-2F23-4344-8ACA-B6A19B461FC9}" dt="2021-08-15T10:02:59.006" v="228" actId="478"/>
          <ac:spMkLst>
            <pc:docMk/>
            <pc:sldMk cId="4122319977" sldId="262"/>
            <ac:spMk id="7" creationId="{00000000-0000-0000-0000-000000000000}"/>
          </ac:spMkLst>
        </pc:spChg>
        <pc:spChg chg="add mod">
          <ac:chgData name="郭盈昕" userId="d4477a03-34ae-4023-a495-0228d472c326" providerId="ADAL" clId="{27EE76AA-2F23-4344-8ACA-B6A19B461FC9}" dt="2021-08-15T11:21:28.117" v="295" actId="1076"/>
          <ac:spMkLst>
            <pc:docMk/>
            <pc:sldMk cId="4122319977" sldId="262"/>
            <ac:spMk id="8" creationId="{2D3468C7-1174-4DA0-A096-95C415D94BFA}"/>
          </ac:spMkLst>
        </pc:spChg>
        <pc:spChg chg="add mod">
          <ac:chgData name="郭盈昕" userId="d4477a03-34ae-4023-a495-0228d472c326" providerId="ADAL" clId="{27EE76AA-2F23-4344-8ACA-B6A19B461FC9}" dt="2021-08-15T11:21:56.054" v="299" actId="1076"/>
          <ac:spMkLst>
            <pc:docMk/>
            <pc:sldMk cId="4122319977" sldId="262"/>
            <ac:spMk id="9" creationId="{F15A27E5-F2BD-440D-80B7-EA6F93CEEBC9}"/>
          </ac:spMkLst>
        </pc:spChg>
        <pc:spChg chg="add mod">
          <ac:chgData name="郭盈昕" userId="d4477a03-34ae-4023-a495-0228d472c326" providerId="ADAL" clId="{27EE76AA-2F23-4344-8ACA-B6A19B461FC9}" dt="2021-08-15T11:45:36.984" v="428" actId="1076"/>
          <ac:spMkLst>
            <pc:docMk/>
            <pc:sldMk cId="4122319977" sldId="262"/>
            <ac:spMk id="10" creationId="{1E87F22A-5E62-4D51-9C4C-E9B952992430}"/>
          </ac:spMkLst>
        </pc:spChg>
        <pc:grpChg chg="add mod">
          <ac:chgData name="郭盈昕" userId="d4477a03-34ae-4023-a495-0228d472c326" providerId="ADAL" clId="{27EE76AA-2F23-4344-8ACA-B6A19B461FC9}" dt="2021-08-15T11:41:40.437" v="418" actId="14100"/>
          <ac:grpSpMkLst>
            <pc:docMk/>
            <pc:sldMk cId="4122319977" sldId="262"/>
            <ac:grpSpMk id="12" creationId="{57E5C6CC-0340-436F-8BEC-8878374AD54F}"/>
          </ac:grpSpMkLst>
        </pc:grpChg>
        <pc:picChg chg="mod">
          <ac:chgData name="郭盈昕" userId="d4477a03-34ae-4023-a495-0228d472c326" providerId="ADAL" clId="{27EE76AA-2F23-4344-8ACA-B6A19B461FC9}" dt="2021-08-15T10:23:09.797" v="234" actId="1076"/>
          <ac:picMkLst>
            <pc:docMk/>
            <pc:sldMk cId="4122319977" sldId="262"/>
            <ac:picMk id="2" creationId="{00000000-0000-0000-0000-000000000000}"/>
          </ac:picMkLst>
        </pc:picChg>
        <pc:picChg chg="add mod">
          <ac:chgData name="郭盈昕" userId="d4477a03-34ae-4023-a495-0228d472c326" providerId="ADAL" clId="{27EE76AA-2F23-4344-8ACA-B6A19B461FC9}" dt="2021-08-15T11:44:21.803" v="427"/>
          <ac:picMkLst>
            <pc:docMk/>
            <pc:sldMk cId="4122319977" sldId="262"/>
            <ac:picMk id="11" creationId="{BC2C40D7-D319-4EF1-9346-8485D59D5C55}"/>
          </ac:picMkLst>
        </pc:picChg>
      </pc:sldChg>
      <pc:sldChg chg="addSp delSp modSp modTransition delAnim modAnim">
        <pc:chgData name="郭盈昕" userId="d4477a03-34ae-4023-a495-0228d472c326" providerId="ADAL" clId="{27EE76AA-2F23-4344-8ACA-B6A19B461FC9}" dt="2021-08-14T16:20:35.664" v="210"/>
        <pc:sldMkLst>
          <pc:docMk/>
          <pc:sldMk cId="1371032391" sldId="283"/>
        </pc:sldMkLst>
        <pc:spChg chg="add mod">
          <ac:chgData name="郭盈昕" userId="d4477a03-34ae-4023-a495-0228d472c326" providerId="ADAL" clId="{27EE76AA-2F23-4344-8ACA-B6A19B461FC9}" dt="2021-08-14T16:05:33.750" v="28" actId="1076"/>
          <ac:spMkLst>
            <pc:docMk/>
            <pc:sldMk cId="1371032391" sldId="283"/>
            <ac:spMk id="2" creationId="{A0CB7C75-F71C-4494-9C52-D181615C7170}"/>
          </ac:spMkLst>
        </pc:spChg>
        <pc:spChg chg="del">
          <ac:chgData name="郭盈昕" userId="d4477a03-34ae-4023-a495-0228d472c326" providerId="ADAL" clId="{27EE76AA-2F23-4344-8ACA-B6A19B461FC9}" dt="2021-08-14T16:04:24.836" v="1" actId="478"/>
          <ac:spMkLst>
            <pc:docMk/>
            <pc:sldMk cId="1371032391" sldId="283"/>
            <ac:spMk id="3" creationId="{00000000-0000-0000-0000-000000000000}"/>
          </ac:spMkLst>
        </pc:spChg>
        <pc:spChg chg="del">
          <ac:chgData name="郭盈昕" userId="d4477a03-34ae-4023-a495-0228d472c326" providerId="ADAL" clId="{27EE76AA-2F23-4344-8ACA-B6A19B461FC9}" dt="2021-08-14T16:04:23.494" v="0" actId="478"/>
          <ac:spMkLst>
            <pc:docMk/>
            <pc:sldMk cId="1371032391" sldId="283"/>
            <ac:spMk id="4" creationId="{00000000-0000-0000-0000-000000000000}"/>
          </ac:spMkLst>
        </pc:spChg>
        <pc:spChg chg="del mod">
          <ac:chgData name="郭盈昕" userId="d4477a03-34ae-4023-a495-0228d472c326" providerId="ADAL" clId="{27EE76AA-2F23-4344-8ACA-B6A19B461FC9}" dt="2021-08-14T16:04:57.941" v="18" actId="478"/>
          <ac:spMkLst>
            <pc:docMk/>
            <pc:sldMk cId="1371032391" sldId="283"/>
            <ac:spMk id="6" creationId="{00000000-0000-0000-0000-000000000000}"/>
          </ac:spMkLst>
        </pc:spChg>
        <pc:spChg chg="mod">
          <ac:chgData name="郭盈昕" userId="d4477a03-34ae-4023-a495-0228d472c326" providerId="ADAL" clId="{27EE76AA-2F23-4344-8ACA-B6A19B461FC9}" dt="2021-08-14T16:05:10.574" v="23" actId="1076"/>
          <ac:spMkLst>
            <pc:docMk/>
            <pc:sldMk cId="1371032391" sldId="283"/>
            <ac:spMk id="7" creationId="{00000000-0000-0000-0000-000000000000}"/>
          </ac:spMkLst>
        </pc:spChg>
        <pc:spChg chg="add mod">
          <ac:chgData name="郭盈昕" userId="d4477a03-34ae-4023-a495-0228d472c326" providerId="ADAL" clId="{27EE76AA-2F23-4344-8ACA-B6A19B461FC9}" dt="2021-08-14T16:06:30.108" v="99" actId="1076"/>
          <ac:spMkLst>
            <pc:docMk/>
            <pc:sldMk cId="1371032391" sldId="283"/>
            <ac:spMk id="8" creationId="{7F67AB8B-4F52-4FA3-8921-D687864E249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837F56-226A-4194-B9BF-F2752C469F52}" type="datetimeFigureOut">
              <a:rPr lang="zh-CN" altLang="en-US" smtClean="0"/>
              <a:t>2021/9/23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101DE6-581E-44B8-B87B-E2D16C3440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28338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101DE6-581E-44B8-B87B-E2D16C3440A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47841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101DE6-581E-44B8-B87B-E2D16C3440A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24070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101DE6-581E-44B8-B87B-E2D16C3440A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16906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101DE6-581E-44B8-B87B-E2D16C3440A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96959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101DE6-581E-44B8-B87B-E2D16C3440A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83311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101DE6-581E-44B8-B87B-E2D16C3440A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65159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101DE6-581E-44B8-B87B-E2D16C3440A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77866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101DE6-581E-44B8-B87B-E2D16C3440A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16508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101DE6-581E-44B8-B87B-E2D16C3440A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19848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101DE6-581E-44B8-B87B-E2D16C3440A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69381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101DE6-581E-44B8-B87B-E2D16C3440AB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24242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931810F-0E1A-4F18-B6EF-A1C8DC8D1C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294C74E4-BF6C-4C8C-9AF3-B07B6BE577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74F42BAF-961E-4B99-8F76-92E8E2E596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7284-2FFB-4226-A449-0EB38E5D4EE5}" type="datetimeFigureOut">
              <a:rPr lang="zh-TW" altLang="en-US" smtClean="0"/>
              <a:t>2021/9/23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2644F03-D0D9-44F0-B262-176EF015B3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8504F218-D3C4-4EFE-840B-74EDAB350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9FB14-60A7-4BA3-9A22-0B242880108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74091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917DC7A-A31C-4829-9797-BAFD704B0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B604E3E-D58A-46A7-B231-FA0521800D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604C94A-5CC4-4895-90E6-0338A23BA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7284-2FFB-4226-A449-0EB38E5D4EE5}" type="datetimeFigureOut">
              <a:rPr lang="zh-TW" altLang="en-US" smtClean="0"/>
              <a:t>2021/9/23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9B5645FD-CE48-42F1-855E-20194F89ED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2F9A412-937D-4B6D-8380-5D8D3F4B1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9FB14-60A7-4BA3-9A22-0B242880108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99566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D926881-D978-476B-A888-C5A5D977D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47C979AD-9F2F-47A3-8531-6281344635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D029D0C-A8E1-43DB-A24A-27D04163AA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7284-2FFB-4226-A449-0EB38E5D4EE5}" type="datetimeFigureOut">
              <a:rPr lang="zh-TW" altLang="en-US" smtClean="0"/>
              <a:t>2021/9/23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9E7E2BAD-9990-469F-850C-183B92181D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427D1F33-BC4F-4A7F-8690-A6DF96FD7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9FB14-60A7-4BA3-9A22-0B242880108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345631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245CDF1-963F-4347-A084-EB28DBFF41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7B43B68-D03E-4A25-9EF9-B3D0059C85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88BA320E-E213-4731-BD4A-126282ACAA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5D1D3EFE-0D97-4DAC-80B3-AB4AB00732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7284-2FFB-4226-A449-0EB38E5D4EE5}" type="datetimeFigureOut">
              <a:rPr lang="zh-TW" altLang="en-US" smtClean="0"/>
              <a:t>2021/9/23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8797E780-4EE1-4DF4-A30D-B490B2049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FC2D259D-C279-4D76-BB99-EE2E823F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9FB14-60A7-4BA3-9A22-0B242880108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18035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3215A7E-6D75-48C3-84D5-5F40C455AD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FD9CEB8B-BFD7-4FDB-8F67-8D856104C0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3B28F8F7-301D-4ED5-AA3E-F9F08E39A6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A797F1A5-1AD0-48D4-8487-04886C9F04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DA713863-7DDC-41B0-8FFC-54A1D90A9B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95B1ADFE-A060-4F92-92A5-67DF00BCE6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7284-2FFB-4226-A449-0EB38E5D4EE5}" type="datetimeFigureOut">
              <a:rPr lang="zh-TW" altLang="en-US" smtClean="0"/>
              <a:t>2021/9/23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44542E42-74FB-46EA-9045-81F77D667C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20D101C8-83E8-4823-9051-29C88B174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9FB14-60A7-4BA3-9A22-0B242880108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7924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9637ABE-B5BF-4101-879B-E890C0CC2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461D3419-15F1-419F-B54C-32F16E73C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7284-2FFB-4226-A449-0EB38E5D4EE5}" type="datetimeFigureOut">
              <a:rPr lang="zh-TW" altLang="en-US" smtClean="0"/>
              <a:t>2021/9/23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344818EB-2D4B-4023-9645-B31432BE04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6EF9420D-97BF-4243-81DB-2A3600C2F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9FB14-60A7-4BA3-9A22-0B242880108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54470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755F4140-D971-4BBA-9772-EC9BF6B781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7284-2FFB-4226-A449-0EB38E5D4EE5}" type="datetimeFigureOut">
              <a:rPr lang="zh-TW" altLang="en-US" smtClean="0"/>
              <a:t>2021/9/23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1F9639D8-54F2-49A2-B037-5D810BA0F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3225BE04-7A0C-45DC-B713-69239016B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9FB14-60A7-4BA3-9A22-0B242880108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893956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087F560-E387-41C7-BE9D-9E5CF476B5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0EF08954-B882-4E5D-986B-6FD7D5F54E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9FF7BC70-BEF0-4D3E-A406-60EC47FCBC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B56BFE88-BB49-4279-8628-C10A35DB76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7284-2FFB-4226-A449-0EB38E5D4EE5}" type="datetimeFigureOut">
              <a:rPr lang="zh-TW" altLang="en-US" smtClean="0"/>
              <a:t>2021/9/23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8294792B-A8F2-4C74-A144-C8EBB94655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D404E461-39D2-4C9E-864A-B1ECB5969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9FB14-60A7-4BA3-9A22-0B242880108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92346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6B34731-07E7-4021-BD95-48CA50EA20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737D88A5-C953-44AD-B2D5-672D6B1B0E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BFC563FF-75A6-4D39-AEA0-953EFAB0DC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C428F6F5-6705-41C2-971B-A16E5DC7BF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7284-2FFB-4226-A449-0EB38E5D4EE5}" type="datetimeFigureOut">
              <a:rPr lang="zh-TW" altLang="en-US" smtClean="0"/>
              <a:t>2021/9/23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5D0651A4-9F11-4A53-AC72-7C34A99BA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89A88846-2354-4B6A-B7D0-8F28D143EA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9FB14-60A7-4BA3-9A22-0B242880108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20592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F29782F-75A5-4E93-A3CF-408490F252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56E26E83-5BB8-4CD9-8BFC-D92C1D9C3F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BC1FD87A-6852-4CE6-9404-6AF95F64EC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7284-2FFB-4226-A449-0EB38E5D4EE5}" type="datetimeFigureOut">
              <a:rPr lang="zh-TW" altLang="en-US" smtClean="0"/>
              <a:t>2021/9/23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3783B78E-2295-4266-A7EA-687849DCD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51E88EAC-1988-4F6D-BCA6-E98F8F566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9FB14-60A7-4BA3-9A22-0B242880108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327606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0A7648D6-A89A-4C7F-98AF-EC8BDF23962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A7152EA9-8CDA-4438-84B2-C90F56AAB9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02EEEA9-CE85-4EF6-9315-F57864AADC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7284-2FFB-4226-A449-0EB38E5D4EE5}" type="datetimeFigureOut">
              <a:rPr lang="zh-TW" altLang="en-US" smtClean="0"/>
              <a:t>2021/9/23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45026DA1-F352-41B0-8130-00CFFF8403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7A07440F-3613-4175-BEBB-0F3992766E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9FB14-60A7-4BA3-9A22-0B242880108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27606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22" t="23740" r="10446" b="2947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4523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B3CA5F7E-D45F-4887-AF9C-BB7E27A9C9CE}"/>
              </a:ext>
            </a:extLst>
          </p:cNvPr>
          <p:cNvSpPr/>
          <p:nvPr userDrawn="1"/>
        </p:nvSpPr>
        <p:spPr>
          <a:xfrm>
            <a:off x="7228120" y="1876149"/>
            <a:ext cx="4320000" cy="4320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2" name="그림 개체 틀 5">
            <a:extLst>
              <a:ext uri="{FF2B5EF4-FFF2-40B4-BE49-F238E27FC236}">
                <a16:creationId xmlns:a16="http://schemas.microsoft.com/office/drawing/2014/main" id="{1C677DB5-A9F3-459B-9D51-37160E085128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6000213" y="653142"/>
            <a:ext cx="4320000" cy="4320000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94851545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图片占位符 11"/>
          <p:cNvSpPr>
            <a:spLocks noGrp="1"/>
          </p:cNvSpPr>
          <p:nvPr>
            <p:ph type="pic" sz="quarter" idx="10"/>
          </p:nvPr>
        </p:nvSpPr>
        <p:spPr>
          <a:xfrm>
            <a:off x="1272390" y="1902965"/>
            <a:ext cx="1922669" cy="2002511"/>
          </a:xfrm>
          <a:custGeom>
            <a:avLst/>
            <a:gdLst>
              <a:gd name="connsiteX0" fmla="*/ 919943 w 1922669"/>
              <a:gd name="connsiteY0" fmla="*/ 132 h 2002511"/>
              <a:gd name="connsiteX1" fmla="*/ 1479795 w 1922669"/>
              <a:gd name="connsiteY1" fmla="*/ 156225 h 2002511"/>
              <a:gd name="connsiteX2" fmla="*/ 1814404 w 1922669"/>
              <a:gd name="connsiteY2" fmla="*/ 629293 h 2002511"/>
              <a:gd name="connsiteX3" fmla="*/ 1906710 w 1922669"/>
              <a:gd name="connsiteY3" fmla="*/ 1229281 h 2002511"/>
              <a:gd name="connsiteX4" fmla="*/ 1525948 w 1922669"/>
              <a:gd name="connsiteY4" fmla="*/ 1736962 h 2002511"/>
              <a:gd name="connsiteX5" fmla="*/ 822116 w 1922669"/>
              <a:gd name="connsiteY5" fmla="*/ 2002342 h 2002511"/>
              <a:gd name="connsiteX6" fmla="*/ 233666 w 1922669"/>
              <a:gd name="connsiteY6" fmla="*/ 1702347 h 2002511"/>
              <a:gd name="connsiteX7" fmla="*/ 25978 w 1922669"/>
              <a:gd name="connsiteY7" fmla="*/ 1056207 h 2002511"/>
              <a:gd name="connsiteX8" fmla="*/ 37517 w 1922669"/>
              <a:gd name="connsiteY8" fmla="*/ 617754 h 2002511"/>
              <a:gd name="connsiteX9" fmla="*/ 349048 w 1922669"/>
              <a:gd name="connsiteY9" fmla="*/ 329298 h 2002511"/>
              <a:gd name="connsiteX10" fmla="*/ 845193 w 1922669"/>
              <a:gd name="connsiteY10" fmla="*/ 6228 h 2002511"/>
              <a:gd name="connsiteX11" fmla="*/ 919943 w 1922669"/>
              <a:gd name="connsiteY11" fmla="*/ 132 h 20025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922669" h="2002511">
                <a:moveTo>
                  <a:pt x="919943" y="132"/>
                </a:moveTo>
                <a:cubicBezTo>
                  <a:pt x="1102880" y="-3417"/>
                  <a:pt x="1338451" y="65361"/>
                  <a:pt x="1479795" y="156225"/>
                </a:cubicBezTo>
                <a:cubicBezTo>
                  <a:pt x="1641330" y="260070"/>
                  <a:pt x="1743251" y="450450"/>
                  <a:pt x="1814404" y="629293"/>
                </a:cubicBezTo>
                <a:cubicBezTo>
                  <a:pt x="1885557" y="808136"/>
                  <a:pt x="1954785" y="1044670"/>
                  <a:pt x="1906710" y="1229281"/>
                </a:cubicBezTo>
                <a:cubicBezTo>
                  <a:pt x="1858634" y="1413893"/>
                  <a:pt x="1706713" y="1608119"/>
                  <a:pt x="1525948" y="1736962"/>
                </a:cubicBezTo>
                <a:cubicBezTo>
                  <a:pt x="1345182" y="1865806"/>
                  <a:pt x="1037496" y="2008111"/>
                  <a:pt x="822116" y="2002342"/>
                </a:cubicBezTo>
                <a:cubicBezTo>
                  <a:pt x="606736" y="1996573"/>
                  <a:pt x="366355" y="1860037"/>
                  <a:pt x="233666" y="1702347"/>
                </a:cubicBezTo>
                <a:cubicBezTo>
                  <a:pt x="100976" y="1544658"/>
                  <a:pt x="58670" y="1236972"/>
                  <a:pt x="25978" y="1056207"/>
                </a:cubicBezTo>
                <a:cubicBezTo>
                  <a:pt x="-6714" y="875442"/>
                  <a:pt x="-14405" y="738905"/>
                  <a:pt x="37517" y="617754"/>
                </a:cubicBezTo>
                <a:cubicBezTo>
                  <a:pt x="89439" y="496603"/>
                  <a:pt x="214436" y="431220"/>
                  <a:pt x="349048" y="329298"/>
                </a:cubicBezTo>
                <a:cubicBezTo>
                  <a:pt x="483661" y="227377"/>
                  <a:pt x="656735" y="35074"/>
                  <a:pt x="845193" y="6228"/>
                </a:cubicBezTo>
                <a:cubicBezTo>
                  <a:pt x="868750" y="2622"/>
                  <a:pt x="893809" y="639"/>
                  <a:pt x="919943" y="132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1"/>
          </p:nvPr>
        </p:nvSpPr>
        <p:spPr>
          <a:xfrm>
            <a:off x="3850456" y="1902965"/>
            <a:ext cx="1922669" cy="2002511"/>
          </a:xfrm>
          <a:custGeom>
            <a:avLst/>
            <a:gdLst>
              <a:gd name="connsiteX0" fmla="*/ 919943 w 1922669"/>
              <a:gd name="connsiteY0" fmla="*/ 132 h 2002511"/>
              <a:gd name="connsiteX1" fmla="*/ 1479795 w 1922669"/>
              <a:gd name="connsiteY1" fmla="*/ 156225 h 2002511"/>
              <a:gd name="connsiteX2" fmla="*/ 1814404 w 1922669"/>
              <a:gd name="connsiteY2" fmla="*/ 629293 h 2002511"/>
              <a:gd name="connsiteX3" fmla="*/ 1906710 w 1922669"/>
              <a:gd name="connsiteY3" fmla="*/ 1229281 h 2002511"/>
              <a:gd name="connsiteX4" fmla="*/ 1525948 w 1922669"/>
              <a:gd name="connsiteY4" fmla="*/ 1736962 h 2002511"/>
              <a:gd name="connsiteX5" fmla="*/ 822116 w 1922669"/>
              <a:gd name="connsiteY5" fmla="*/ 2002342 h 2002511"/>
              <a:gd name="connsiteX6" fmla="*/ 233666 w 1922669"/>
              <a:gd name="connsiteY6" fmla="*/ 1702347 h 2002511"/>
              <a:gd name="connsiteX7" fmla="*/ 25978 w 1922669"/>
              <a:gd name="connsiteY7" fmla="*/ 1056207 h 2002511"/>
              <a:gd name="connsiteX8" fmla="*/ 37517 w 1922669"/>
              <a:gd name="connsiteY8" fmla="*/ 617754 h 2002511"/>
              <a:gd name="connsiteX9" fmla="*/ 349048 w 1922669"/>
              <a:gd name="connsiteY9" fmla="*/ 329298 h 2002511"/>
              <a:gd name="connsiteX10" fmla="*/ 845193 w 1922669"/>
              <a:gd name="connsiteY10" fmla="*/ 6228 h 2002511"/>
              <a:gd name="connsiteX11" fmla="*/ 919943 w 1922669"/>
              <a:gd name="connsiteY11" fmla="*/ 132 h 20025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922669" h="2002511">
                <a:moveTo>
                  <a:pt x="919943" y="132"/>
                </a:moveTo>
                <a:cubicBezTo>
                  <a:pt x="1102880" y="-3417"/>
                  <a:pt x="1338452" y="65361"/>
                  <a:pt x="1479795" y="156225"/>
                </a:cubicBezTo>
                <a:cubicBezTo>
                  <a:pt x="1641330" y="260070"/>
                  <a:pt x="1743251" y="450450"/>
                  <a:pt x="1814404" y="629293"/>
                </a:cubicBezTo>
                <a:cubicBezTo>
                  <a:pt x="1885557" y="808136"/>
                  <a:pt x="1954785" y="1044670"/>
                  <a:pt x="1906710" y="1229281"/>
                </a:cubicBezTo>
                <a:cubicBezTo>
                  <a:pt x="1858634" y="1413893"/>
                  <a:pt x="1706713" y="1608119"/>
                  <a:pt x="1525948" y="1736962"/>
                </a:cubicBezTo>
                <a:cubicBezTo>
                  <a:pt x="1345182" y="1865806"/>
                  <a:pt x="1037496" y="2008111"/>
                  <a:pt x="822116" y="2002342"/>
                </a:cubicBezTo>
                <a:cubicBezTo>
                  <a:pt x="606736" y="1996573"/>
                  <a:pt x="366355" y="1860037"/>
                  <a:pt x="233666" y="1702347"/>
                </a:cubicBezTo>
                <a:cubicBezTo>
                  <a:pt x="100977" y="1544658"/>
                  <a:pt x="58670" y="1236972"/>
                  <a:pt x="25978" y="1056207"/>
                </a:cubicBezTo>
                <a:cubicBezTo>
                  <a:pt x="-6714" y="875442"/>
                  <a:pt x="-14405" y="738905"/>
                  <a:pt x="37517" y="617754"/>
                </a:cubicBezTo>
                <a:cubicBezTo>
                  <a:pt x="89439" y="496603"/>
                  <a:pt x="214436" y="431220"/>
                  <a:pt x="349048" y="329298"/>
                </a:cubicBezTo>
                <a:cubicBezTo>
                  <a:pt x="483661" y="227377"/>
                  <a:pt x="656735" y="35074"/>
                  <a:pt x="845193" y="6228"/>
                </a:cubicBezTo>
                <a:cubicBezTo>
                  <a:pt x="868750" y="2622"/>
                  <a:pt x="893810" y="639"/>
                  <a:pt x="919943" y="132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图片占位符 13"/>
          <p:cNvSpPr>
            <a:spLocks noGrp="1"/>
          </p:cNvSpPr>
          <p:nvPr>
            <p:ph type="pic" sz="quarter" idx="12"/>
          </p:nvPr>
        </p:nvSpPr>
        <p:spPr>
          <a:xfrm>
            <a:off x="6428522" y="1902965"/>
            <a:ext cx="1922669" cy="2002511"/>
          </a:xfrm>
          <a:custGeom>
            <a:avLst/>
            <a:gdLst>
              <a:gd name="connsiteX0" fmla="*/ 919943 w 1922669"/>
              <a:gd name="connsiteY0" fmla="*/ 132 h 2002511"/>
              <a:gd name="connsiteX1" fmla="*/ 1479795 w 1922669"/>
              <a:gd name="connsiteY1" fmla="*/ 156225 h 2002511"/>
              <a:gd name="connsiteX2" fmla="*/ 1814404 w 1922669"/>
              <a:gd name="connsiteY2" fmla="*/ 629293 h 2002511"/>
              <a:gd name="connsiteX3" fmla="*/ 1906710 w 1922669"/>
              <a:gd name="connsiteY3" fmla="*/ 1229281 h 2002511"/>
              <a:gd name="connsiteX4" fmla="*/ 1525948 w 1922669"/>
              <a:gd name="connsiteY4" fmla="*/ 1736962 h 2002511"/>
              <a:gd name="connsiteX5" fmla="*/ 822116 w 1922669"/>
              <a:gd name="connsiteY5" fmla="*/ 2002342 h 2002511"/>
              <a:gd name="connsiteX6" fmla="*/ 233666 w 1922669"/>
              <a:gd name="connsiteY6" fmla="*/ 1702347 h 2002511"/>
              <a:gd name="connsiteX7" fmla="*/ 25978 w 1922669"/>
              <a:gd name="connsiteY7" fmla="*/ 1056207 h 2002511"/>
              <a:gd name="connsiteX8" fmla="*/ 37517 w 1922669"/>
              <a:gd name="connsiteY8" fmla="*/ 617754 h 2002511"/>
              <a:gd name="connsiteX9" fmla="*/ 349048 w 1922669"/>
              <a:gd name="connsiteY9" fmla="*/ 329298 h 2002511"/>
              <a:gd name="connsiteX10" fmla="*/ 845193 w 1922669"/>
              <a:gd name="connsiteY10" fmla="*/ 6228 h 2002511"/>
              <a:gd name="connsiteX11" fmla="*/ 919943 w 1922669"/>
              <a:gd name="connsiteY11" fmla="*/ 132 h 20025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922669" h="2002511">
                <a:moveTo>
                  <a:pt x="919943" y="132"/>
                </a:moveTo>
                <a:cubicBezTo>
                  <a:pt x="1102880" y="-3417"/>
                  <a:pt x="1338452" y="65361"/>
                  <a:pt x="1479795" y="156225"/>
                </a:cubicBezTo>
                <a:cubicBezTo>
                  <a:pt x="1641330" y="260070"/>
                  <a:pt x="1743251" y="450450"/>
                  <a:pt x="1814404" y="629293"/>
                </a:cubicBezTo>
                <a:cubicBezTo>
                  <a:pt x="1885557" y="808136"/>
                  <a:pt x="1954785" y="1044670"/>
                  <a:pt x="1906710" y="1229281"/>
                </a:cubicBezTo>
                <a:cubicBezTo>
                  <a:pt x="1858634" y="1413893"/>
                  <a:pt x="1706713" y="1608119"/>
                  <a:pt x="1525948" y="1736962"/>
                </a:cubicBezTo>
                <a:cubicBezTo>
                  <a:pt x="1345182" y="1865806"/>
                  <a:pt x="1037496" y="2008111"/>
                  <a:pt x="822116" y="2002342"/>
                </a:cubicBezTo>
                <a:cubicBezTo>
                  <a:pt x="606736" y="1996573"/>
                  <a:pt x="366355" y="1860037"/>
                  <a:pt x="233666" y="1702347"/>
                </a:cubicBezTo>
                <a:cubicBezTo>
                  <a:pt x="100977" y="1544658"/>
                  <a:pt x="58670" y="1236972"/>
                  <a:pt x="25978" y="1056207"/>
                </a:cubicBezTo>
                <a:cubicBezTo>
                  <a:pt x="-6714" y="875442"/>
                  <a:pt x="-14405" y="738905"/>
                  <a:pt x="37517" y="617754"/>
                </a:cubicBezTo>
                <a:cubicBezTo>
                  <a:pt x="89439" y="496603"/>
                  <a:pt x="214436" y="431220"/>
                  <a:pt x="349048" y="329298"/>
                </a:cubicBezTo>
                <a:cubicBezTo>
                  <a:pt x="483661" y="227377"/>
                  <a:pt x="656735" y="35074"/>
                  <a:pt x="845193" y="6228"/>
                </a:cubicBezTo>
                <a:cubicBezTo>
                  <a:pt x="868750" y="2622"/>
                  <a:pt x="893810" y="639"/>
                  <a:pt x="919943" y="132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 dirty="0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3"/>
          </p:nvPr>
        </p:nvSpPr>
        <p:spPr>
          <a:xfrm>
            <a:off x="9006588" y="1902965"/>
            <a:ext cx="1922669" cy="2002511"/>
          </a:xfrm>
          <a:custGeom>
            <a:avLst/>
            <a:gdLst>
              <a:gd name="connsiteX0" fmla="*/ 919944 w 1922669"/>
              <a:gd name="connsiteY0" fmla="*/ 132 h 2002511"/>
              <a:gd name="connsiteX1" fmla="*/ 1479795 w 1922669"/>
              <a:gd name="connsiteY1" fmla="*/ 156225 h 2002511"/>
              <a:gd name="connsiteX2" fmla="*/ 1814404 w 1922669"/>
              <a:gd name="connsiteY2" fmla="*/ 629293 h 2002511"/>
              <a:gd name="connsiteX3" fmla="*/ 1906710 w 1922669"/>
              <a:gd name="connsiteY3" fmla="*/ 1229281 h 2002511"/>
              <a:gd name="connsiteX4" fmla="*/ 1525948 w 1922669"/>
              <a:gd name="connsiteY4" fmla="*/ 1736962 h 2002511"/>
              <a:gd name="connsiteX5" fmla="*/ 822116 w 1922669"/>
              <a:gd name="connsiteY5" fmla="*/ 2002342 h 2002511"/>
              <a:gd name="connsiteX6" fmla="*/ 233666 w 1922669"/>
              <a:gd name="connsiteY6" fmla="*/ 1702347 h 2002511"/>
              <a:gd name="connsiteX7" fmla="*/ 25978 w 1922669"/>
              <a:gd name="connsiteY7" fmla="*/ 1056207 h 2002511"/>
              <a:gd name="connsiteX8" fmla="*/ 37517 w 1922669"/>
              <a:gd name="connsiteY8" fmla="*/ 617754 h 2002511"/>
              <a:gd name="connsiteX9" fmla="*/ 349048 w 1922669"/>
              <a:gd name="connsiteY9" fmla="*/ 329298 h 2002511"/>
              <a:gd name="connsiteX10" fmla="*/ 845193 w 1922669"/>
              <a:gd name="connsiteY10" fmla="*/ 6228 h 2002511"/>
              <a:gd name="connsiteX11" fmla="*/ 919944 w 1922669"/>
              <a:gd name="connsiteY11" fmla="*/ 132 h 20025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922669" h="2002511">
                <a:moveTo>
                  <a:pt x="919944" y="132"/>
                </a:moveTo>
                <a:cubicBezTo>
                  <a:pt x="1102880" y="-3417"/>
                  <a:pt x="1338451" y="65361"/>
                  <a:pt x="1479795" y="156225"/>
                </a:cubicBezTo>
                <a:cubicBezTo>
                  <a:pt x="1641330" y="260070"/>
                  <a:pt x="1743251" y="450450"/>
                  <a:pt x="1814404" y="629293"/>
                </a:cubicBezTo>
                <a:cubicBezTo>
                  <a:pt x="1885556" y="808136"/>
                  <a:pt x="1954785" y="1044670"/>
                  <a:pt x="1906710" y="1229281"/>
                </a:cubicBezTo>
                <a:cubicBezTo>
                  <a:pt x="1858634" y="1413893"/>
                  <a:pt x="1706713" y="1608119"/>
                  <a:pt x="1525948" y="1736962"/>
                </a:cubicBezTo>
                <a:cubicBezTo>
                  <a:pt x="1345182" y="1865806"/>
                  <a:pt x="1037496" y="2008111"/>
                  <a:pt x="822116" y="2002342"/>
                </a:cubicBezTo>
                <a:cubicBezTo>
                  <a:pt x="606736" y="1996573"/>
                  <a:pt x="366355" y="1860037"/>
                  <a:pt x="233666" y="1702347"/>
                </a:cubicBezTo>
                <a:cubicBezTo>
                  <a:pt x="100976" y="1544658"/>
                  <a:pt x="58670" y="1236972"/>
                  <a:pt x="25978" y="1056207"/>
                </a:cubicBezTo>
                <a:cubicBezTo>
                  <a:pt x="-6714" y="875442"/>
                  <a:pt x="-14405" y="738905"/>
                  <a:pt x="37517" y="617754"/>
                </a:cubicBezTo>
                <a:cubicBezTo>
                  <a:pt x="89438" y="496603"/>
                  <a:pt x="214436" y="431220"/>
                  <a:pt x="349048" y="329298"/>
                </a:cubicBezTo>
                <a:cubicBezTo>
                  <a:pt x="483661" y="227377"/>
                  <a:pt x="656735" y="35074"/>
                  <a:pt x="845193" y="6228"/>
                </a:cubicBezTo>
                <a:cubicBezTo>
                  <a:pt x="868750" y="2622"/>
                  <a:pt x="893810" y="639"/>
                  <a:pt x="919944" y="132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6517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图片占位符 25"/>
          <p:cNvSpPr>
            <a:spLocks noGrp="1"/>
          </p:cNvSpPr>
          <p:nvPr>
            <p:ph type="pic" sz="quarter" idx="10"/>
          </p:nvPr>
        </p:nvSpPr>
        <p:spPr>
          <a:xfrm>
            <a:off x="1061029" y="2096432"/>
            <a:ext cx="3137939" cy="1912007"/>
          </a:xfrm>
          <a:custGeom>
            <a:avLst/>
            <a:gdLst>
              <a:gd name="connsiteX0" fmla="*/ 307941 w 3137939"/>
              <a:gd name="connsiteY0" fmla="*/ 425 h 1912007"/>
              <a:gd name="connsiteX1" fmla="*/ 1996626 w 3137939"/>
              <a:gd name="connsiteY1" fmla="*/ 26857 h 1912007"/>
              <a:gd name="connsiteX2" fmla="*/ 3003763 w 3137939"/>
              <a:gd name="connsiteY2" fmla="*/ 264438 h 1912007"/>
              <a:gd name="connsiteX3" fmla="*/ 3101727 w 3137939"/>
              <a:gd name="connsiteY3" fmla="*/ 1347323 h 1912007"/>
              <a:gd name="connsiteX4" fmla="*/ 2209740 w 3137939"/>
              <a:gd name="connsiteY4" fmla="*/ 1459227 h 1912007"/>
              <a:gd name="connsiteX5" fmla="*/ 2433166 w 3137939"/>
              <a:gd name="connsiteY5" fmla="*/ 1912007 h 1912007"/>
              <a:gd name="connsiteX6" fmla="*/ 1544617 w 3137939"/>
              <a:gd name="connsiteY6" fmla="*/ 1502267 h 1912007"/>
              <a:gd name="connsiteX7" fmla="*/ 460141 w 3137939"/>
              <a:gd name="connsiteY7" fmla="*/ 1474721 h 1912007"/>
              <a:gd name="connsiteX8" fmla="*/ 4695 w 3137939"/>
              <a:gd name="connsiteY8" fmla="*/ 925531 h 1912007"/>
              <a:gd name="connsiteX9" fmla="*/ 80316 w 3137939"/>
              <a:gd name="connsiteY9" fmla="*/ 47516 h 1912007"/>
              <a:gd name="connsiteX10" fmla="*/ 100940 w 3137939"/>
              <a:gd name="connsiteY10" fmla="*/ 4476 h 1912007"/>
              <a:gd name="connsiteX11" fmla="*/ 307941 w 3137939"/>
              <a:gd name="connsiteY11" fmla="*/ 425 h 19120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137939" h="1912007">
                <a:moveTo>
                  <a:pt x="307941" y="425"/>
                </a:moveTo>
                <a:cubicBezTo>
                  <a:pt x="816119" y="-3836"/>
                  <a:pt x="1485323" y="25351"/>
                  <a:pt x="1996626" y="26857"/>
                </a:cubicBezTo>
                <a:cubicBezTo>
                  <a:pt x="2391919" y="33744"/>
                  <a:pt x="2845646" y="-105706"/>
                  <a:pt x="3003763" y="264438"/>
                </a:cubicBezTo>
                <a:cubicBezTo>
                  <a:pt x="3070791" y="409052"/>
                  <a:pt x="3201409" y="1218203"/>
                  <a:pt x="3101727" y="1347323"/>
                </a:cubicBezTo>
                <a:cubicBezTo>
                  <a:pt x="2983139" y="1538420"/>
                  <a:pt x="2397075" y="1454062"/>
                  <a:pt x="2209740" y="1459227"/>
                </a:cubicBezTo>
                <a:cubicBezTo>
                  <a:pt x="2276768" y="1603841"/>
                  <a:pt x="2364420" y="1746734"/>
                  <a:pt x="2433166" y="1912007"/>
                </a:cubicBezTo>
                <a:cubicBezTo>
                  <a:pt x="2075684" y="1819041"/>
                  <a:pt x="1900381" y="1553915"/>
                  <a:pt x="1544617" y="1502267"/>
                </a:cubicBezTo>
                <a:cubicBezTo>
                  <a:pt x="1209478" y="1471278"/>
                  <a:pt x="814185" y="1483329"/>
                  <a:pt x="460141" y="1474721"/>
                </a:cubicBezTo>
                <a:cubicBezTo>
                  <a:pt x="63129" y="1466113"/>
                  <a:pt x="-22804" y="1364539"/>
                  <a:pt x="4695" y="925531"/>
                </a:cubicBezTo>
                <a:cubicBezTo>
                  <a:pt x="35631" y="632860"/>
                  <a:pt x="39068" y="350518"/>
                  <a:pt x="80316" y="47516"/>
                </a:cubicBezTo>
                <a:lnTo>
                  <a:pt x="100940" y="4476"/>
                </a:lnTo>
                <a:cubicBezTo>
                  <a:pt x="166034" y="2324"/>
                  <a:pt x="235345" y="1033"/>
                  <a:pt x="307941" y="425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25" name="图片占位符 24"/>
          <p:cNvSpPr>
            <a:spLocks noGrp="1"/>
          </p:cNvSpPr>
          <p:nvPr>
            <p:ph type="pic" sz="quarter" idx="11"/>
          </p:nvPr>
        </p:nvSpPr>
        <p:spPr>
          <a:xfrm>
            <a:off x="4529706" y="2096432"/>
            <a:ext cx="3136393" cy="1912007"/>
          </a:xfrm>
          <a:custGeom>
            <a:avLst/>
            <a:gdLst>
              <a:gd name="connsiteX0" fmla="*/ 307790 w 3136393"/>
              <a:gd name="connsiteY0" fmla="*/ 425 h 1912007"/>
              <a:gd name="connsiteX1" fmla="*/ 1995642 w 3136393"/>
              <a:gd name="connsiteY1" fmla="*/ 26857 h 1912007"/>
              <a:gd name="connsiteX2" fmla="*/ 3002283 w 3136393"/>
              <a:gd name="connsiteY2" fmla="*/ 264438 h 1912007"/>
              <a:gd name="connsiteX3" fmla="*/ 3100199 w 3136393"/>
              <a:gd name="connsiteY3" fmla="*/ 1347323 h 1912007"/>
              <a:gd name="connsiteX4" fmla="*/ 2208652 w 3136393"/>
              <a:gd name="connsiteY4" fmla="*/ 1459227 h 1912007"/>
              <a:gd name="connsiteX5" fmla="*/ 2431968 w 3136393"/>
              <a:gd name="connsiteY5" fmla="*/ 1912007 h 1912007"/>
              <a:gd name="connsiteX6" fmla="*/ 1543856 w 3136393"/>
              <a:gd name="connsiteY6" fmla="*/ 1502267 h 1912007"/>
              <a:gd name="connsiteX7" fmla="*/ 459914 w 3136393"/>
              <a:gd name="connsiteY7" fmla="*/ 1474721 h 1912007"/>
              <a:gd name="connsiteX8" fmla="*/ 4692 w 3136393"/>
              <a:gd name="connsiteY8" fmla="*/ 925531 h 1912007"/>
              <a:gd name="connsiteX9" fmla="*/ 80276 w 3136393"/>
              <a:gd name="connsiteY9" fmla="*/ 47516 h 1912007"/>
              <a:gd name="connsiteX10" fmla="*/ 100890 w 3136393"/>
              <a:gd name="connsiteY10" fmla="*/ 4476 h 1912007"/>
              <a:gd name="connsiteX11" fmla="*/ 307790 w 3136393"/>
              <a:gd name="connsiteY11" fmla="*/ 425 h 19120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136393" h="1912007">
                <a:moveTo>
                  <a:pt x="307790" y="425"/>
                </a:moveTo>
                <a:cubicBezTo>
                  <a:pt x="815717" y="-3836"/>
                  <a:pt x="1484592" y="25351"/>
                  <a:pt x="1995642" y="26857"/>
                </a:cubicBezTo>
                <a:cubicBezTo>
                  <a:pt x="2390740" y="33744"/>
                  <a:pt x="2844244" y="-105706"/>
                  <a:pt x="3002283" y="264438"/>
                </a:cubicBezTo>
                <a:cubicBezTo>
                  <a:pt x="3069278" y="409052"/>
                  <a:pt x="3199832" y="1218203"/>
                  <a:pt x="3100199" y="1347323"/>
                </a:cubicBezTo>
                <a:cubicBezTo>
                  <a:pt x="2981669" y="1538420"/>
                  <a:pt x="2395894" y="1454062"/>
                  <a:pt x="2208652" y="1459227"/>
                </a:cubicBezTo>
                <a:cubicBezTo>
                  <a:pt x="2275646" y="1603841"/>
                  <a:pt x="2363255" y="1746734"/>
                  <a:pt x="2431968" y="1912007"/>
                </a:cubicBezTo>
                <a:cubicBezTo>
                  <a:pt x="2074662" y="1819041"/>
                  <a:pt x="1899445" y="1553915"/>
                  <a:pt x="1543856" y="1502267"/>
                </a:cubicBezTo>
                <a:cubicBezTo>
                  <a:pt x="1208882" y="1471278"/>
                  <a:pt x="813784" y="1483329"/>
                  <a:pt x="459914" y="1474721"/>
                </a:cubicBezTo>
                <a:cubicBezTo>
                  <a:pt x="63098" y="1466113"/>
                  <a:pt x="-22793" y="1364539"/>
                  <a:pt x="4692" y="925531"/>
                </a:cubicBezTo>
                <a:cubicBezTo>
                  <a:pt x="35613" y="632860"/>
                  <a:pt x="39049" y="350518"/>
                  <a:pt x="80276" y="47516"/>
                </a:cubicBezTo>
                <a:lnTo>
                  <a:pt x="100890" y="4476"/>
                </a:lnTo>
                <a:cubicBezTo>
                  <a:pt x="165953" y="2324"/>
                  <a:pt x="235229" y="1033"/>
                  <a:pt x="307790" y="425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24" name="图片占位符 23"/>
          <p:cNvSpPr>
            <a:spLocks noGrp="1"/>
          </p:cNvSpPr>
          <p:nvPr>
            <p:ph type="pic" sz="quarter" idx="12"/>
          </p:nvPr>
        </p:nvSpPr>
        <p:spPr>
          <a:xfrm>
            <a:off x="7996817" y="2096432"/>
            <a:ext cx="3137938" cy="1912007"/>
          </a:xfrm>
          <a:custGeom>
            <a:avLst/>
            <a:gdLst>
              <a:gd name="connsiteX0" fmla="*/ 307942 w 3137938"/>
              <a:gd name="connsiteY0" fmla="*/ 425 h 1912007"/>
              <a:gd name="connsiteX1" fmla="*/ 1996625 w 3137938"/>
              <a:gd name="connsiteY1" fmla="*/ 26857 h 1912007"/>
              <a:gd name="connsiteX2" fmla="*/ 3003762 w 3137938"/>
              <a:gd name="connsiteY2" fmla="*/ 264438 h 1912007"/>
              <a:gd name="connsiteX3" fmla="*/ 3101725 w 3137938"/>
              <a:gd name="connsiteY3" fmla="*/ 1347323 h 1912007"/>
              <a:gd name="connsiteX4" fmla="*/ 2209739 w 3137938"/>
              <a:gd name="connsiteY4" fmla="*/ 1459227 h 1912007"/>
              <a:gd name="connsiteX5" fmla="*/ 2433165 w 3137938"/>
              <a:gd name="connsiteY5" fmla="*/ 1912007 h 1912007"/>
              <a:gd name="connsiteX6" fmla="*/ 1544617 w 3137938"/>
              <a:gd name="connsiteY6" fmla="*/ 1502267 h 1912007"/>
              <a:gd name="connsiteX7" fmla="*/ 460140 w 3137938"/>
              <a:gd name="connsiteY7" fmla="*/ 1474721 h 1912007"/>
              <a:gd name="connsiteX8" fmla="*/ 4695 w 3137938"/>
              <a:gd name="connsiteY8" fmla="*/ 925531 h 1912007"/>
              <a:gd name="connsiteX9" fmla="*/ 80316 w 3137938"/>
              <a:gd name="connsiteY9" fmla="*/ 47516 h 1912007"/>
              <a:gd name="connsiteX10" fmla="*/ 100940 w 3137938"/>
              <a:gd name="connsiteY10" fmla="*/ 4476 h 1912007"/>
              <a:gd name="connsiteX11" fmla="*/ 307942 w 3137938"/>
              <a:gd name="connsiteY11" fmla="*/ 425 h 19120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137938" h="1912007">
                <a:moveTo>
                  <a:pt x="307942" y="425"/>
                </a:moveTo>
                <a:cubicBezTo>
                  <a:pt x="816119" y="-3836"/>
                  <a:pt x="1485323" y="25351"/>
                  <a:pt x="1996625" y="26857"/>
                </a:cubicBezTo>
                <a:cubicBezTo>
                  <a:pt x="2391918" y="33744"/>
                  <a:pt x="2845645" y="-105706"/>
                  <a:pt x="3003762" y="264438"/>
                </a:cubicBezTo>
                <a:cubicBezTo>
                  <a:pt x="3070789" y="409052"/>
                  <a:pt x="3201408" y="1218203"/>
                  <a:pt x="3101725" y="1347323"/>
                </a:cubicBezTo>
                <a:cubicBezTo>
                  <a:pt x="2983138" y="1538420"/>
                  <a:pt x="2397074" y="1454062"/>
                  <a:pt x="2209739" y="1459227"/>
                </a:cubicBezTo>
                <a:cubicBezTo>
                  <a:pt x="2276767" y="1603841"/>
                  <a:pt x="2364419" y="1746734"/>
                  <a:pt x="2433165" y="1912007"/>
                </a:cubicBezTo>
                <a:cubicBezTo>
                  <a:pt x="2075684" y="1819041"/>
                  <a:pt x="1900380" y="1553915"/>
                  <a:pt x="1544617" y="1502267"/>
                </a:cubicBezTo>
                <a:cubicBezTo>
                  <a:pt x="1209477" y="1471278"/>
                  <a:pt x="814185" y="1483329"/>
                  <a:pt x="460140" y="1474721"/>
                </a:cubicBezTo>
                <a:cubicBezTo>
                  <a:pt x="63129" y="1466113"/>
                  <a:pt x="-22804" y="1364539"/>
                  <a:pt x="4695" y="925531"/>
                </a:cubicBezTo>
                <a:cubicBezTo>
                  <a:pt x="35631" y="632860"/>
                  <a:pt x="39068" y="350518"/>
                  <a:pt x="80316" y="47516"/>
                </a:cubicBezTo>
                <a:lnTo>
                  <a:pt x="100940" y="4476"/>
                </a:lnTo>
                <a:cubicBezTo>
                  <a:pt x="166034" y="2324"/>
                  <a:pt x="235345" y="1033"/>
                  <a:pt x="307942" y="425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43022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1047215" y="2155392"/>
            <a:ext cx="2378157" cy="3267943"/>
          </a:xfrm>
          <a:custGeom>
            <a:avLst/>
            <a:gdLst>
              <a:gd name="connsiteX0" fmla="*/ 256579 w 2378157"/>
              <a:gd name="connsiteY0" fmla="*/ 59 h 3267943"/>
              <a:gd name="connsiteX1" fmla="*/ 744904 w 2378157"/>
              <a:gd name="connsiteY1" fmla="*/ 37090 h 3267943"/>
              <a:gd name="connsiteX2" fmla="*/ 1561120 w 2378157"/>
              <a:gd name="connsiteY2" fmla="*/ 105108 h 3267943"/>
              <a:gd name="connsiteX3" fmla="*/ 2207291 w 2378157"/>
              <a:gd name="connsiteY3" fmla="*/ 37090 h 3267943"/>
              <a:gd name="connsiteX4" fmla="*/ 2377335 w 2378157"/>
              <a:gd name="connsiteY4" fmla="*/ 218471 h 3267943"/>
              <a:gd name="connsiteX5" fmla="*/ 2275308 w 2378157"/>
              <a:gd name="connsiteY5" fmla="*/ 989341 h 3267943"/>
              <a:gd name="connsiteX6" fmla="*/ 2354662 w 2378157"/>
              <a:gd name="connsiteY6" fmla="*/ 1862238 h 3267943"/>
              <a:gd name="connsiteX7" fmla="*/ 2297981 w 2378157"/>
              <a:gd name="connsiteY7" fmla="*/ 2667118 h 3267943"/>
              <a:gd name="connsiteX8" fmla="*/ 2320653 w 2378157"/>
              <a:gd name="connsiteY8" fmla="*/ 3154580 h 3267943"/>
              <a:gd name="connsiteX9" fmla="*/ 2116600 w 2378157"/>
              <a:gd name="connsiteY9" fmla="*/ 3233934 h 3267943"/>
              <a:gd name="connsiteX10" fmla="*/ 1617802 w 2378157"/>
              <a:gd name="connsiteY10" fmla="*/ 3211261 h 3267943"/>
              <a:gd name="connsiteX11" fmla="*/ 1119003 w 2378157"/>
              <a:gd name="connsiteY11" fmla="*/ 3267943 h 3267943"/>
              <a:gd name="connsiteX12" fmla="*/ 359469 w 2378157"/>
              <a:gd name="connsiteY12" fmla="*/ 3211261 h 3267943"/>
              <a:gd name="connsiteX13" fmla="*/ 110070 w 2378157"/>
              <a:gd name="connsiteY13" fmla="*/ 3177252 h 3267943"/>
              <a:gd name="connsiteX14" fmla="*/ 98733 w 2378157"/>
              <a:gd name="connsiteY14" fmla="*/ 2655781 h 3267943"/>
              <a:gd name="connsiteX15" fmla="*/ 42052 w 2378157"/>
              <a:gd name="connsiteY15" fmla="*/ 2009611 h 3267943"/>
              <a:gd name="connsiteX16" fmla="*/ 121406 w 2378157"/>
              <a:gd name="connsiteY16" fmla="*/ 1204732 h 3267943"/>
              <a:gd name="connsiteX17" fmla="*/ 53388 w 2378157"/>
              <a:gd name="connsiteY17" fmla="*/ 501879 h 3267943"/>
              <a:gd name="connsiteX18" fmla="*/ 53389 w 2378157"/>
              <a:gd name="connsiteY18" fmla="*/ 37090 h 3267943"/>
              <a:gd name="connsiteX19" fmla="*/ 256579 w 2378157"/>
              <a:gd name="connsiteY19" fmla="*/ 59 h 3267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378157" h="3267943">
                <a:moveTo>
                  <a:pt x="256579" y="59"/>
                </a:moveTo>
                <a:cubicBezTo>
                  <a:pt x="402010" y="1516"/>
                  <a:pt x="587849" y="30005"/>
                  <a:pt x="744904" y="37090"/>
                </a:cubicBezTo>
                <a:cubicBezTo>
                  <a:pt x="996193" y="48426"/>
                  <a:pt x="1317389" y="105108"/>
                  <a:pt x="1561120" y="105108"/>
                </a:cubicBezTo>
                <a:cubicBezTo>
                  <a:pt x="1804851" y="105108"/>
                  <a:pt x="2071255" y="18196"/>
                  <a:pt x="2207291" y="37090"/>
                </a:cubicBezTo>
                <a:cubicBezTo>
                  <a:pt x="2343326" y="55983"/>
                  <a:pt x="2365999" y="59763"/>
                  <a:pt x="2377335" y="218471"/>
                </a:cubicBezTo>
                <a:cubicBezTo>
                  <a:pt x="2388672" y="377180"/>
                  <a:pt x="2279087" y="715380"/>
                  <a:pt x="2275308" y="989341"/>
                </a:cubicBezTo>
                <a:cubicBezTo>
                  <a:pt x="2271529" y="1263303"/>
                  <a:pt x="2350884" y="1582609"/>
                  <a:pt x="2354662" y="1862238"/>
                </a:cubicBezTo>
                <a:cubicBezTo>
                  <a:pt x="2358441" y="2141868"/>
                  <a:pt x="2303649" y="2451728"/>
                  <a:pt x="2297981" y="2667118"/>
                </a:cubicBezTo>
                <a:cubicBezTo>
                  <a:pt x="2292313" y="2882508"/>
                  <a:pt x="2350884" y="3060111"/>
                  <a:pt x="2320653" y="3154580"/>
                </a:cubicBezTo>
                <a:cubicBezTo>
                  <a:pt x="2290423" y="3249049"/>
                  <a:pt x="2233742" y="3224487"/>
                  <a:pt x="2116600" y="3233934"/>
                </a:cubicBezTo>
                <a:cubicBezTo>
                  <a:pt x="1999458" y="3243381"/>
                  <a:pt x="1784068" y="3205593"/>
                  <a:pt x="1617802" y="3211261"/>
                </a:cubicBezTo>
                <a:cubicBezTo>
                  <a:pt x="1451536" y="3216929"/>
                  <a:pt x="1328725" y="3267943"/>
                  <a:pt x="1119003" y="3267943"/>
                </a:cubicBezTo>
                <a:cubicBezTo>
                  <a:pt x="909281" y="3267943"/>
                  <a:pt x="527624" y="3226376"/>
                  <a:pt x="359469" y="3211261"/>
                </a:cubicBezTo>
                <a:cubicBezTo>
                  <a:pt x="191314" y="3196146"/>
                  <a:pt x="153526" y="3269832"/>
                  <a:pt x="110070" y="3177252"/>
                </a:cubicBezTo>
                <a:cubicBezTo>
                  <a:pt x="66614" y="3084672"/>
                  <a:pt x="110069" y="2850388"/>
                  <a:pt x="98733" y="2655781"/>
                </a:cubicBezTo>
                <a:cubicBezTo>
                  <a:pt x="87397" y="2461174"/>
                  <a:pt x="38273" y="2251452"/>
                  <a:pt x="42052" y="2009611"/>
                </a:cubicBezTo>
                <a:cubicBezTo>
                  <a:pt x="45831" y="1767769"/>
                  <a:pt x="119517" y="1456020"/>
                  <a:pt x="121406" y="1204732"/>
                </a:cubicBezTo>
                <a:cubicBezTo>
                  <a:pt x="123295" y="953444"/>
                  <a:pt x="62835" y="683261"/>
                  <a:pt x="53388" y="501879"/>
                </a:cubicBezTo>
                <a:cubicBezTo>
                  <a:pt x="43941" y="320498"/>
                  <a:pt x="-61864" y="114555"/>
                  <a:pt x="53389" y="37090"/>
                </a:cubicBezTo>
                <a:cubicBezTo>
                  <a:pt x="96609" y="8041"/>
                  <a:pt x="169320" y="-816"/>
                  <a:pt x="256579" y="59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9" name="图片占位符 8"/>
          <p:cNvSpPr>
            <a:spLocks noGrp="1"/>
          </p:cNvSpPr>
          <p:nvPr>
            <p:ph type="pic" sz="quarter" idx="11"/>
          </p:nvPr>
        </p:nvSpPr>
        <p:spPr>
          <a:xfrm>
            <a:off x="6268139" y="2155392"/>
            <a:ext cx="2378157" cy="3267943"/>
          </a:xfrm>
          <a:custGeom>
            <a:avLst/>
            <a:gdLst>
              <a:gd name="connsiteX0" fmla="*/ 256579 w 2378157"/>
              <a:gd name="connsiteY0" fmla="*/ 59 h 3267943"/>
              <a:gd name="connsiteX1" fmla="*/ 744904 w 2378157"/>
              <a:gd name="connsiteY1" fmla="*/ 37090 h 3267943"/>
              <a:gd name="connsiteX2" fmla="*/ 1561120 w 2378157"/>
              <a:gd name="connsiteY2" fmla="*/ 105108 h 3267943"/>
              <a:gd name="connsiteX3" fmla="*/ 2207291 w 2378157"/>
              <a:gd name="connsiteY3" fmla="*/ 37090 h 3267943"/>
              <a:gd name="connsiteX4" fmla="*/ 2377335 w 2378157"/>
              <a:gd name="connsiteY4" fmla="*/ 218471 h 3267943"/>
              <a:gd name="connsiteX5" fmla="*/ 2275308 w 2378157"/>
              <a:gd name="connsiteY5" fmla="*/ 989341 h 3267943"/>
              <a:gd name="connsiteX6" fmla="*/ 2354662 w 2378157"/>
              <a:gd name="connsiteY6" fmla="*/ 1862238 h 3267943"/>
              <a:gd name="connsiteX7" fmla="*/ 2297981 w 2378157"/>
              <a:gd name="connsiteY7" fmla="*/ 2667118 h 3267943"/>
              <a:gd name="connsiteX8" fmla="*/ 2320653 w 2378157"/>
              <a:gd name="connsiteY8" fmla="*/ 3154580 h 3267943"/>
              <a:gd name="connsiteX9" fmla="*/ 2116600 w 2378157"/>
              <a:gd name="connsiteY9" fmla="*/ 3233934 h 3267943"/>
              <a:gd name="connsiteX10" fmla="*/ 1617802 w 2378157"/>
              <a:gd name="connsiteY10" fmla="*/ 3211261 h 3267943"/>
              <a:gd name="connsiteX11" fmla="*/ 1119003 w 2378157"/>
              <a:gd name="connsiteY11" fmla="*/ 3267943 h 3267943"/>
              <a:gd name="connsiteX12" fmla="*/ 359469 w 2378157"/>
              <a:gd name="connsiteY12" fmla="*/ 3211261 h 3267943"/>
              <a:gd name="connsiteX13" fmla="*/ 110070 w 2378157"/>
              <a:gd name="connsiteY13" fmla="*/ 3177252 h 3267943"/>
              <a:gd name="connsiteX14" fmla="*/ 98733 w 2378157"/>
              <a:gd name="connsiteY14" fmla="*/ 2655781 h 3267943"/>
              <a:gd name="connsiteX15" fmla="*/ 42052 w 2378157"/>
              <a:gd name="connsiteY15" fmla="*/ 2009611 h 3267943"/>
              <a:gd name="connsiteX16" fmla="*/ 121406 w 2378157"/>
              <a:gd name="connsiteY16" fmla="*/ 1204732 h 3267943"/>
              <a:gd name="connsiteX17" fmla="*/ 53388 w 2378157"/>
              <a:gd name="connsiteY17" fmla="*/ 501879 h 3267943"/>
              <a:gd name="connsiteX18" fmla="*/ 53389 w 2378157"/>
              <a:gd name="connsiteY18" fmla="*/ 37090 h 3267943"/>
              <a:gd name="connsiteX19" fmla="*/ 256579 w 2378157"/>
              <a:gd name="connsiteY19" fmla="*/ 59 h 3267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378157" h="3267943">
                <a:moveTo>
                  <a:pt x="256579" y="59"/>
                </a:moveTo>
                <a:cubicBezTo>
                  <a:pt x="402011" y="1516"/>
                  <a:pt x="587849" y="30005"/>
                  <a:pt x="744904" y="37090"/>
                </a:cubicBezTo>
                <a:cubicBezTo>
                  <a:pt x="996193" y="48426"/>
                  <a:pt x="1317389" y="105108"/>
                  <a:pt x="1561120" y="105108"/>
                </a:cubicBezTo>
                <a:cubicBezTo>
                  <a:pt x="1804851" y="105108"/>
                  <a:pt x="2071255" y="18196"/>
                  <a:pt x="2207291" y="37090"/>
                </a:cubicBezTo>
                <a:cubicBezTo>
                  <a:pt x="2343326" y="55983"/>
                  <a:pt x="2365999" y="59763"/>
                  <a:pt x="2377335" y="218471"/>
                </a:cubicBezTo>
                <a:cubicBezTo>
                  <a:pt x="2388672" y="377180"/>
                  <a:pt x="2279087" y="715380"/>
                  <a:pt x="2275308" y="989341"/>
                </a:cubicBezTo>
                <a:cubicBezTo>
                  <a:pt x="2271529" y="1263303"/>
                  <a:pt x="2350884" y="1582609"/>
                  <a:pt x="2354662" y="1862238"/>
                </a:cubicBezTo>
                <a:cubicBezTo>
                  <a:pt x="2358441" y="2141868"/>
                  <a:pt x="2303649" y="2451728"/>
                  <a:pt x="2297981" y="2667118"/>
                </a:cubicBezTo>
                <a:cubicBezTo>
                  <a:pt x="2292313" y="2882508"/>
                  <a:pt x="2350884" y="3060111"/>
                  <a:pt x="2320653" y="3154580"/>
                </a:cubicBezTo>
                <a:cubicBezTo>
                  <a:pt x="2290423" y="3249049"/>
                  <a:pt x="2233742" y="3224487"/>
                  <a:pt x="2116600" y="3233934"/>
                </a:cubicBezTo>
                <a:cubicBezTo>
                  <a:pt x="1999458" y="3243381"/>
                  <a:pt x="1784068" y="3205593"/>
                  <a:pt x="1617802" y="3211261"/>
                </a:cubicBezTo>
                <a:cubicBezTo>
                  <a:pt x="1451536" y="3216929"/>
                  <a:pt x="1328725" y="3267943"/>
                  <a:pt x="1119003" y="3267943"/>
                </a:cubicBezTo>
                <a:cubicBezTo>
                  <a:pt x="909281" y="3267943"/>
                  <a:pt x="527624" y="3226376"/>
                  <a:pt x="359469" y="3211261"/>
                </a:cubicBezTo>
                <a:cubicBezTo>
                  <a:pt x="191314" y="3196146"/>
                  <a:pt x="153526" y="3269832"/>
                  <a:pt x="110070" y="3177252"/>
                </a:cubicBezTo>
                <a:cubicBezTo>
                  <a:pt x="66614" y="3084672"/>
                  <a:pt x="110069" y="2850388"/>
                  <a:pt x="98733" y="2655781"/>
                </a:cubicBezTo>
                <a:cubicBezTo>
                  <a:pt x="87397" y="2461174"/>
                  <a:pt x="38273" y="2251452"/>
                  <a:pt x="42052" y="2009611"/>
                </a:cubicBezTo>
                <a:cubicBezTo>
                  <a:pt x="45831" y="1767769"/>
                  <a:pt x="119517" y="1456020"/>
                  <a:pt x="121406" y="1204732"/>
                </a:cubicBezTo>
                <a:cubicBezTo>
                  <a:pt x="123296" y="953444"/>
                  <a:pt x="62835" y="683261"/>
                  <a:pt x="53388" y="501879"/>
                </a:cubicBezTo>
                <a:cubicBezTo>
                  <a:pt x="43941" y="320498"/>
                  <a:pt x="-61864" y="114555"/>
                  <a:pt x="53389" y="37090"/>
                </a:cubicBezTo>
                <a:cubicBezTo>
                  <a:pt x="96609" y="8041"/>
                  <a:pt x="169321" y="-816"/>
                  <a:pt x="256579" y="59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17955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7"/>
          <p:cNvSpPr>
            <a:spLocks noGrp="1"/>
          </p:cNvSpPr>
          <p:nvPr>
            <p:ph type="pic" sz="quarter" idx="10"/>
          </p:nvPr>
        </p:nvSpPr>
        <p:spPr>
          <a:xfrm>
            <a:off x="6781100" y="1754269"/>
            <a:ext cx="4249759" cy="2015064"/>
          </a:xfrm>
          <a:custGeom>
            <a:avLst/>
            <a:gdLst>
              <a:gd name="connsiteX0" fmla="*/ 4028210 w 4249759"/>
              <a:gd name="connsiteY0" fmla="*/ 212 h 2015064"/>
              <a:gd name="connsiteX1" fmla="*/ 4201528 w 4249759"/>
              <a:gd name="connsiteY1" fmla="*/ 45238 h 2015064"/>
              <a:gd name="connsiteX2" fmla="*/ 4201528 w 4249759"/>
              <a:gd name="connsiteY2" fmla="*/ 631174 h 2015064"/>
              <a:gd name="connsiteX3" fmla="*/ 4113076 w 4249759"/>
              <a:gd name="connsiteY3" fmla="*/ 1322771 h 2015064"/>
              <a:gd name="connsiteX4" fmla="*/ 4201528 w 4249759"/>
              <a:gd name="connsiteY4" fmla="*/ 1870286 h 2015064"/>
              <a:gd name="connsiteX5" fmla="*/ 3965657 w 4249759"/>
              <a:gd name="connsiteY5" fmla="*/ 2014368 h 2015064"/>
              <a:gd name="connsiteX6" fmla="*/ 2963210 w 4249759"/>
              <a:gd name="connsiteY6" fmla="*/ 1927919 h 2015064"/>
              <a:gd name="connsiteX7" fmla="*/ 1828085 w 4249759"/>
              <a:gd name="connsiteY7" fmla="*/ 1995157 h 2015064"/>
              <a:gd name="connsiteX8" fmla="*/ 781411 w 4249759"/>
              <a:gd name="connsiteY8" fmla="*/ 1947130 h 2015064"/>
              <a:gd name="connsiteX9" fmla="*/ 147510 w 4249759"/>
              <a:gd name="connsiteY9" fmla="*/ 1966341 h 2015064"/>
              <a:gd name="connsiteX10" fmla="*/ 44317 w 4249759"/>
              <a:gd name="connsiteY10" fmla="*/ 1793441 h 2015064"/>
              <a:gd name="connsiteX11" fmla="*/ 73801 w 4249759"/>
              <a:gd name="connsiteY11" fmla="*/ 1370799 h 2015064"/>
              <a:gd name="connsiteX12" fmla="*/ 91 w 4249759"/>
              <a:gd name="connsiteY12" fmla="*/ 948156 h 2015064"/>
              <a:gd name="connsiteX13" fmla="*/ 59286 w 4249759"/>
              <a:gd name="connsiteY13" fmla="*/ 341482 h 2015064"/>
              <a:gd name="connsiteX14" fmla="*/ 88998 w 4249759"/>
              <a:gd name="connsiteY14" fmla="*/ 19476 h 2015064"/>
              <a:gd name="connsiteX15" fmla="*/ 796153 w 4249759"/>
              <a:gd name="connsiteY15" fmla="*/ 83659 h 2015064"/>
              <a:gd name="connsiteX16" fmla="*/ 1636440 w 4249759"/>
              <a:gd name="connsiteY16" fmla="*/ 35632 h 2015064"/>
              <a:gd name="connsiteX17" fmla="*/ 2683113 w 4249759"/>
              <a:gd name="connsiteY17" fmla="*/ 102871 h 2015064"/>
              <a:gd name="connsiteX18" fmla="*/ 3597110 w 4249759"/>
              <a:gd name="connsiteY18" fmla="*/ 45237 h 2015064"/>
              <a:gd name="connsiteX19" fmla="*/ 4028210 w 4249759"/>
              <a:gd name="connsiteY19" fmla="*/ 212 h 20150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249759" h="2015064">
                <a:moveTo>
                  <a:pt x="4028210" y="212"/>
                </a:moveTo>
                <a:cubicBezTo>
                  <a:pt x="4102481" y="-1664"/>
                  <a:pt x="4163752" y="8617"/>
                  <a:pt x="4201528" y="45238"/>
                </a:cubicBezTo>
                <a:cubicBezTo>
                  <a:pt x="4302264" y="142894"/>
                  <a:pt x="4216269" y="418252"/>
                  <a:pt x="4201528" y="631174"/>
                </a:cubicBezTo>
                <a:cubicBezTo>
                  <a:pt x="4186786" y="844096"/>
                  <a:pt x="4113076" y="1116253"/>
                  <a:pt x="4113076" y="1322771"/>
                </a:cubicBezTo>
                <a:cubicBezTo>
                  <a:pt x="4113076" y="1529290"/>
                  <a:pt x="4226097" y="1755020"/>
                  <a:pt x="4201528" y="1870286"/>
                </a:cubicBezTo>
                <a:cubicBezTo>
                  <a:pt x="4176959" y="1985552"/>
                  <a:pt x="4172044" y="2004763"/>
                  <a:pt x="3965657" y="2014368"/>
                </a:cubicBezTo>
                <a:cubicBezTo>
                  <a:pt x="3759271" y="2023974"/>
                  <a:pt x="3319472" y="1931120"/>
                  <a:pt x="2963210" y="1927919"/>
                </a:cubicBezTo>
                <a:cubicBezTo>
                  <a:pt x="2606947" y="1924717"/>
                  <a:pt x="2191718" y="1991955"/>
                  <a:pt x="1828085" y="1995157"/>
                </a:cubicBezTo>
                <a:cubicBezTo>
                  <a:pt x="1464452" y="1998359"/>
                  <a:pt x="1061506" y="1951933"/>
                  <a:pt x="781411" y="1947130"/>
                </a:cubicBezTo>
                <a:cubicBezTo>
                  <a:pt x="501315" y="1942327"/>
                  <a:pt x="270359" y="1991955"/>
                  <a:pt x="147510" y="1966341"/>
                </a:cubicBezTo>
                <a:cubicBezTo>
                  <a:pt x="24661" y="1940726"/>
                  <a:pt x="56601" y="1892698"/>
                  <a:pt x="44317" y="1793441"/>
                </a:cubicBezTo>
                <a:cubicBezTo>
                  <a:pt x="32032" y="1694184"/>
                  <a:pt x="81172" y="1511680"/>
                  <a:pt x="73801" y="1370799"/>
                </a:cubicBezTo>
                <a:cubicBezTo>
                  <a:pt x="66430" y="1229918"/>
                  <a:pt x="2510" y="1119709"/>
                  <a:pt x="91" y="948156"/>
                </a:cubicBezTo>
                <a:cubicBezTo>
                  <a:pt x="-2328" y="776603"/>
                  <a:pt x="44468" y="496262"/>
                  <a:pt x="59286" y="341482"/>
                </a:cubicBezTo>
                <a:cubicBezTo>
                  <a:pt x="74104" y="186702"/>
                  <a:pt x="-33813" y="62447"/>
                  <a:pt x="88998" y="19476"/>
                </a:cubicBezTo>
                <a:cubicBezTo>
                  <a:pt x="211809" y="-23494"/>
                  <a:pt x="538246" y="80967"/>
                  <a:pt x="796153" y="83659"/>
                </a:cubicBezTo>
                <a:cubicBezTo>
                  <a:pt x="1054060" y="86352"/>
                  <a:pt x="1321947" y="32430"/>
                  <a:pt x="1636440" y="35632"/>
                </a:cubicBezTo>
                <a:cubicBezTo>
                  <a:pt x="1950933" y="38834"/>
                  <a:pt x="2356335" y="101270"/>
                  <a:pt x="2683113" y="102871"/>
                </a:cubicBezTo>
                <a:cubicBezTo>
                  <a:pt x="3009891" y="104472"/>
                  <a:pt x="3361240" y="53242"/>
                  <a:pt x="3597110" y="45237"/>
                </a:cubicBezTo>
                <a:cubicBezTo>
                  <a:pt x="3744529" y="40235"/>
                  <a:pt x="3904425" y="3339"/>
                  <a:pt x="4028210" y="212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9" name="图片占位符 8"/>
          <p:cNvSpPr>
            <a:spLocks noGrp="1"/>
          </p:cNvSpPr>
          <p:nvPr>
            <p:ph type="pic" sz="quarter" idx="11"/>
          </p:nvPr>
        </p:nvSpPr>
        <p:spPr>
          <a:xfrm>
            <a:off x="6781100" y="4119685"/>
            <a:ext cx="4249759" cy="2015064"/>
          </a:xfrm>
          <a:custGeom>
            <a:avLst/>
            <a:gdLst>
              <a:gd name="connsiteX0" fmla="*/ 4028210 w 4249759"/>
              <a:gd name="connsiteY0" fmla="*/ 212 h 2015064"/>
              <a:gd name="connsiteX1" fmla="*/ 4201528 w 4249759"/>
              <a:gd name="connsiteY1" fmla="*/ 45238 h 2015064"/>
              <a:gd name="connsiteX2" fmla="*/ 4201528 w 4249759"/>
              <a:gd name="connsiteY2" fmla="*/ 631174 h 2015064"/>
              <a:gd name="connsiteX3" fmla="*/ 4113076 w 4249759"/>
              <a:gd name="connsiteY3" fmla="*/ 1322771 h 2015064"/>
              <a:gd name="connsiteX4" fmla="*/ 4201528 w 4249759"/>
              <a:gd name="connsiteY4" fmla="*/ 1870286 h 2015064"/>
              <a:gd name="connsiteX5" fmla="*/ 3965657 w 4249759"/>
              <a:gd name="connsiteY5" fmla="*/ 2014368 h 2015064"/>
              <a:gd name="connsiteX6" fmla="*/ 2963210 w 4249759"/>
              <a:gd name="connsiteY6" fmla="*/ 1927919 h 2015064"/>
              <a:gd name="connsiteX7" fmla="*/ 1828085 w 4249759"/>
              <a:gd name="connsiteY7" fmla="*/ 1995157 h 2015064"/>
              <a:gd name="connsiteX8" fmla="*/ 781411 w 4249759"/>
              <a:gd name="connsiteY8" fmla="*/ 1947130 h 2015064"/>
              <a:gd name="connsiteX9" fmla="*/ 147510 w 4249759"/>
              <a:gd name="connsiteY9" fmla="*/ 1966341 h 2015064"/>
              <a:gd name="connsiteX10" fmla="*/ 44317 w 4249759"/>
              <a:gd name="connsiteY10" fmla="*/ 1793441 h 2015064"/>
              <a:gd name="connsiteX11" fmla="*/ 73801 w 4249759"/>
              <a:gd name="connsiteY11" fmla="*/ 1370799 h 2015064"/>
              <a:gd name="connsiteX12" fmla="*/ 91 w 4249759"/>
              <a:gd name="connsiteY12" fmla="*/ 948156 h 2015064"/>
              <a:gd name="connsiteX13" fmla="*/ 59286 w 4249759"/>
              <a:gd name="connsiteY13" fmla="*/ 341482 h 2015064"/>
              <a:gd name="connsiteX14" fmla="*/ 88998 w 4249759"/>
              <a:gd name="connsiteY14" fmla="*/ 19476 h 2015064"/>
              <a:gd name="connsiteX15" fmla="*/ 796153 w 4249759"/>
              <a:gd name="connsiteY15" fmla="*/ 83660 h 2015064"/>
              <a:gd name="connsiteX16" fmla="*/ 1636440 w 4249759"/>
              <a:gd name="connsiteY16" fmla="*/ 35632 h 2015064"/>
              <a:gd name="connsiteX17" fmla="*/ 2683113 w 4249759"/>
              <a:gd name="connsiteY17" fmla="*/ 102871 h 2015064"/>
              <a:gd name="connsiteX18" fmla="*/ 3597110 w 4249759"/>
              <a:gd name="connsiteY18" fmla="*/ 45237 h 2015064"/>
              <a:gd name="connsiteX19" fmla="*/ 4028210 w 4249759"/>
              <a:gd name="connsiteY19" fmla="*/ 212 h 20150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249759" h="2015064">
                <a:moveTo>
                  <a:pt x="4028210" y="212"/>
                </a:moveTo>
                <a:cubicBezTo>
                  <a:pt x="4102481" y="-1664"/>
                  <a:pt x="4163752" y="8617"/>
                  <a:pt x="4201528" y="45238"/>
                </a:cubicBezTo>
                <a:cubicBezTo>
                  <a:pt x="4302264" y="142894"/>
                  <a:pt x="4216269" y="418252"/>
                  <a:pt x="4201528" y="631174"/>
                </a:cubicBezTo>
                <a:cubicBezTo>
                  <a:pt x="4186786" y="844096"/>
                  <a:pt x="4113076" y="1116253"/>
                  <a:pt x="4113076" y="1322771"/>
                </a:cubicBezTo>
                <a:cubicBezTo>
                  <a:pt x="4113076" y="1529290"/>
                  <a:pt x="4226097" y="1755020"/>
                  <a:pt x="4201528" y="1870286"/>
                </a:cubicBezTo>
                <a:cubicBezTo>
                  <a:pt x="4176959" y="1985552"/>
                  <a:pt x="4172044" y="2004763"/>
                  <a:pt x="3965657" y="2014368"/>
                </a:cubicBezTo>
                <a:cubicBezTo>
                  <a:pt x="3759271" y="2023974"/>
                  <a:pt x="3319472" y="1931120"/>
                  <a:pt x="2963210" y="1927919"/>
                </a:cubicBezTo>
                <a:cubicBezTo>
                  <a:pt x="2606947" y="1924717"/>
                  <a:pt x="2191718" y="1991955"/>
                  <a:pt x="1828085" y="1995157"/>
                </a:cubicBezTo>
                <a:cubicBezTo>
                  <a:pt x="1464452" y="1998359"/>
                  <a:pt x="1061506" y="1951933"/>
                  <a:pt x="781411" y="1947130"/>
                </a:cubicBezTo>
                <a:cubicBezTo>
                  <a:pt x="501315" y="1942327"/>
                  <a:pt x="270359" y="1991955"/>
                  <a:pt x="147510" y="1966341"/>
                </a:cubicBezTo>
                <a:cubicBezTo>
                  <a:pt x="24661" y="1940726"/>
                  <a:pt x="56601" y="1892698"/>
                  <a:pt x="44317" y="1793441"/>
                </a:cubicBezTo>
                <a:cubicBezTo>
                  <a:pt x="32032" y="1694184"/>
                  <a:pt x="81172" y="1511680"/>
                  <a:pt x="73801" y="1370799"/>
                </a:cubicBezTo>
                <a:cubicBezTo>
                  <a:pt x="66430" y="1229918"/>
                  <a:pt x="2510" y="1119709"/>
                  <a:pt x="91" y="948156"/>
                </a:cubicBezTo>
                <a:cubicBezTo>
                  <a:pt x="-2328" y="776603"/>
                  <a:pt x="44468" y="496262"/>
                  <a:pt x="59286" y="341482"/>
                </a:cubicBezTo>
                <a:cubicBezTo>
                  <a:pt x="74104" y="186702"/>
                  <a:pt x="-33813" y="62447"/>
                  <a:pt x="88998" y="19476"/>
                </a:cubicBezTo>
                <a:cubicBezTo>
                  <a:pt x="211809" y="-23494"/>
                  <a:pt x="538246" y="80967"/>
                  <a:pt x="796153" y="83660"/>
                </a:cubicBezTo>
                <a:cubicBezTo>
                  <a:pt x="1054060" y="86352"/>
                  <a:pt x="1321947" y="32430"/>
                  <a:pt x="1636440" y="35632"/>
                </a:cubicBezTo>
                <a:cubicBezTo>
                  <a:pt x="1950933" y="38834"/>
                  <a:pt x="2356335" y="101270"/>
                  <a:pt x="2683113" y="102871"/>
                </a:cubicBezTo>
                <a:cubicBezTo>
                  <a:pt x="3009891" y="104472"/>
                  <a:pt x="3361240" y="53242"/>
                  <a:pt x="3597110" y="45237"/>
                </a:cubicBezTo>
                <a:cubicBezTo>
                  <a:pt x="3744529" y="40235"/>
                  <a:pt x="3904425" y="3339"/>
                  <a:pt x="4028210" y="212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32411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0527CAF9-870E-43C1-914C-7BE3F0C768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3A974ED1-CCF1-485F-9219-692C836ACF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EC5DAF0-BAA7-45AA-9FEC-74B7E0BFB6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527284-2FFB-4226-A449-0EB38E5D4EE5}" type="datetimeFigureOut">
              <a:rPr lang="zh-TW" altLang="en-US" smtClean="0"/>
              <a:t>2021/9/23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41E27824-DC83-4572-8D9F-2BB6B5B440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805F825-B321-4062-9290-17026DC03A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F9FB14-60A7-4BA3-9A22-0B2428801089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7" name="图片 1">
            <a:extLst>
              <a:ext uri="{FF2B5EF4-FFF2-40B4-BE49-F238E27FC236}">
                <a16:creationId xmlns:a16="http://schemas.microsoft.com/office/drawing/2014/main" id="{20F9A471-A77A-46E3-B0B5-FEED86ED69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33" t="23588" r="11055" b="2966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B7FE34D1-5CF0-455C-8226-F932DAFA9D35}"/>
              </a:ext>
            </a:extLst>
          </p:cNvPr>
          <p:cNvSpPr/>
          <p:nvPr userDrawn="1"/>
        </p:nvSpPr>
        <p:spPr>
          <a:xfrm>
            <a:off x="1" y="1"/>
            <a:ext cx="12192000" cy="6858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8859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63" r:id="rId14"/>
    <p:sldLayoutId id="2147483666" r:id="rId15"/>
    <p:sldLayoutId id="2147483665" r:id="rId16"/>
    <p:sldLayoutId id="2147483664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5" Type="http://schemas.openxmlformats.org/officeDocument/2006/relationships/image" Target="../media/image18.png"/><Relationship Id="rId4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microsoft.com/office/2007/relationships/hdphoto" Target="../media/hdphoto2.wdp"/><Relationship Id="rId5" Type="http://schemas.openxmlformats.org/officeDocument/2006/relationships/image" Target="../media/image19.png"/><Relationship Id="rId4" Type="http://schemas.microsoft.com/office/2007/relationships/hdphoto" Target="../media/hdphoto1.wdp"/><Relationship Id="rId9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5" Type="http://schemas.openxmlformats.org/officeDocument/2006/relationships/image" Target="../media/image18.png"/><Relationship Id="rId4" Type="http://schemas.microsoft.com/office/2007/relationships/hdphoto" Target="../media/hdphoto1.wdp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6" Type="http://schemas.microsoft.com/office/2007/relationships/hdphoto" Target="../media/hdphoto2.wdp"/><Relationship Id="rId5" Type="http://schemas.openxmlformats.org/officeDocument/2006/relationships/image" Target="../media/image19.png"/><Relationship Id="rId4" Type="http://schemas.microsoft.com/office/2007/relationships/hdphoto" Target="../media/hdphoto1.wdp"/><Relationship Id="rId9" Type="http://schemas.openxmlformats.org/officeDocument/2006/relationships/image" Target="../media/image18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A0CB7C75-F71C-4494-9C52-D181615C7170}"/>
              </a:ext>
            </a:extLst>
          </p:cNvPr>
          <p:cNvSpPr/>
          <p:nvPr/>
        </p:nvSpPr>
        <p:spPr>
          <a:xfrm>
            <a:off x="3187931" y="2634298"/>
            <a:ext cx="581613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6000" dirty="0">
                <a:latin typeface="華康硬黑體W7" panose="020B0709000000000000" pitchFamily="49" charset="-120"/>
                <a:ea typeface="華康硬黑體W7" panose="020B0709000000000000" pitchFamily="49" charset="-120"/>
              </a:rPr>
              <a:t>新北校園</a:t>
            </a:r>
            <a:r>
              <a:rPr lang="en-US" altLang="zh-TW" sz="6000" dirty="0">
                <a:latin typeface="華康硬黑體W7" panose="020B0709000000000000" pitchFamily="49" charset="-120"/>
                <a:ea typeface="華康硬黑體W7" panose="020B0709000000000000" pitchFamily="49" charset="-120"/>
              </a:rPr>
              <a:t>APP</a:t>
            </a:r>
          </a:p>
          <a:p>
            <a:pPr algn="ctr"/>
            <a:r>
              <a:rPr lang="zh-TW" altLang="en-US" sz="6000" dirty="0">
                <a:latin typeface="華康硬黑體W7" panose="020B0709000000000000" pitchFamily="49" charset="-120"/>
                <a:ea typeface="華康硬黑體W7" panose="020B0709000000000000" pitchFamily="49" charset="-120"/>
              </a:rPr>
              <a:t>上課</a:t>
            </a:r>
            <a:r>
              <a:rPr lang="en-US" altLang="zh-TW" sz="6000" dirty="0">
                <a:latin typeface="華康硬黑體W7" panose="020B0709000000000000" pitchFamily="49" charset="-120"/>
                <a:ea typeface="華康硬黑體W7" panose="020B0709000000000000" pitchFamily="49" charset="-120"/>
              </a:rPr>
              <a:t>YO!</a:t>
            </a:r>
          </a:p>
        </p:txBody>
      </p:sp>
    </p:spTree>
    <p:extLst>
      <p:ext uri="{BB962C8B-B14F-4D97-AF65-F5344CB8AC3E}">
        <p14:creationId xmlns:p14="http://schemas.microsoft.com/office/powerpoint/2010/main" val="3944460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8632" y="1792381"/>
            <a:ext cx="3858826" cy="3635828"/>
          </a:xfrm>
          <a:prstGeom prst="rect">
            <a:avLst/>
          </a:prstGeom>
        </p:spPr>
      </p:pic>
      <p:sp>
        <p:nvSpPr>
          <p:cNvPr id="29" name="文本框 28"/>
          <p:cNvSpPr txBox="1"/>
          <p:nvPr/>
        </p:nvSpPr>
        <p:spPr>
          <a:xfrm>
            <a:off x="4208305" y="384657"/>
            <a:ext cx="377539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王漢宗波卡體一空陰" panose="02020600000000000000" pitchFamily="18" charset="-120"/>
                <a:ea typeface="王漢宗波卡體一空陰" panose="02020600000000000000" pitchFamily="18" charset="-120"/>
                <a:cs typeface="经典综艺体简" panose="02010609000101010101" pitchFamily="49" charset="-122"/>
              </a:rPr>
              <a:t>使用說明看這裡</a:t>
            </a:r>
            <a:endParaRPr kumimoji="0" lang="zh-CN" altLang="en-US" sz="4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王漢宗波卡體一空陰" panose="02020600000000000000" pitchFamily="18" charset="-120"/>
              <a:ea typeface="王漢宗波卡體一空陰" panose="02020600000000000000" pitchFamily="18" charset="-120"/>
              <a:cs typeface="经典综艺体简" panose="02010609000101010101" pitchFamily="49" charset="-122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A3F9C525-2A96-4413-8C65-D91AFFE7E1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7452" y="1792381"/>
            <a:ext cx="3524250" cy="3524250"/>
          </a:xfrm>
          <a:prstGeom prst="rect">
            <a:avLst/>
          </a:prstGeom>
        </p:spPr>
      </p:pic>
      <p:sp>
        <p:nvSpPr>
          <p:cNvPr id="4" name="文字方塊 3">
            <a:extLst>
              <a:ext uri="{FF2B5EF4-FFF2-40B4-BE49-F238E27FC236}">
                <a16:creationId xmlns:a16="http://schemas.microsoft.com/office/drawing/2014/main" id="{BC86CE44-1B83-491C-827B-497CD3099D91}"/>
              </a:ext>
            </a:extLst>
          </p:cNvPr>
          <p:cNvSpPr txBox="1"/>
          <p:nvPr/>
        </p:nvSpPr>
        <p:spPr>
          <a:xfrm>
            <a:off x="6373905" y="5432771"/>
            <a:ext cx="5100919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校園</a:t>
            </a:r>
            <a:r>
              <a:rPr lang="en-US" altLang="zh-TW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APP</a:t>
            </a: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註冊教學</a:t>
            </a:r>
          </a:p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611090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60926C48-73E0-47ED-94EE-1BE0924B94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9176" y="309471"/>
            <a:ext cx="9233648" cy="4906466"/>
          </a:xfrm>
          <a:prstGeom prst="rect">
            <a:avLst/>
          </a:prstGeom>
        </p:spPr>
      </p:pic>
      <p:sp>
        <p:nvSpPr>
          <p:cNvPr id="4" name="文字方塊 3">
            <a:extLst>
              <a:ext uri="{FF2B5EF4-FFF2-40B4-BE49-F238E27FC236}">
                <a16:creationId xmlns:a16="http://schemas.microsoft.com/office/drawing/2014/main" id="{D329918F-62FF-4523-A695-4EA08CEC5C63}"/>
              </a:ext>
            </a:extLst>
          </p:cNvPr>
          <p:cNvSpPr txBox="1"/>
          <p:nvPr/>
        </p:nvSpPr>
        <p:spPr>
          <a:xfrm>
            <a:off x="484093" y="5396753"/>
            <a:ext cx="11286566" cy="12879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若輸入電話後無法註冊，請於</a:t>
            </a:r>
            <a:r>
              <a:rPr lang="zh-TW" altLang="en-US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上班時間撥打</a:t>
            </a:r>
            <a:r>
              <a:rPr lang="en-US" altLang="zh-TW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(02)86764945</a:t>
            </a:r>
            <a:r>
              <a:rPr lang="zh-TW" altLang="en-US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分機</a:t>
            </a:r>
            <a:r>
              <a:rPr lang="en-US" altLang="zh-TW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</a:t>
            </a:r>
            <a:r>
              <a:rPr lang="zh-TW" altLang="en-US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或連繫導師確認學校系統中所登記電話是否有誤。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特別是有更換過聯繫方式的家長們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本學年紙本請假一同併行，家長可自行做選擇。</a:t>
            </a:r>
          </a:p>
        </p:txBody>
      </p:sp>
    </p:spTree>
    <p:extLst>
      <p:ext uri="{BB962C8B-B14F-4D97-AF65-F5344CB8AC3E}">
        <p14:creationId xmlns:p14="http://schemas.microsoft.com/office/powerpoint/2010/main" val="21069882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文本框 28"/>
          <p:cNvSpPr txBox="1"/>
          <p:nvPr/>
        </p:nvSpPr>
        <p:spPr>
          <a:xfrm>
            <a:off x="4208305" y="384657"/>
            <a:ext cx="377539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王漢宗波卡體一空陰" panose="02020600000000000000" pitchFamily="18" charset="-120"/>
                <a:ea typeface="王漢宗波卡體一空陰" panose="02020600000000000000" pitchFamily="18" charset="-120"/>
                <a:cs typeface="经典综艺体简" panose="02010609000101010101" pitchFamily="49" charset="-122"/>
              </a:rPr>
              <a:t>使用說明看這裡</a:t>
            </a:r>
            <a:endParaRPr kumimoji="0" lang="zh-CN" altLang="en-US" sz="4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王漢宗波卡體一空陰" panose="02020600000000000000" pitchFamily="18" charset="-120"/>
              <a:ea typeface="王漢宗波卡體一空陰" panose="02020600000000000000" pitchFamily="18" charset="-120"/>
              <a:cs typeface="经典综艺体简" panose="02010609000101010101" pitchFamily="49" charset="-122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BC86CE44-1B83-491C-827B-497CD3099D91}"/>
              </a:ext>
            </a:extLst>
          </p:cNvPr>
          <p:cNvSpPr txBox="1"/>
          <p:nvPr/>
        </p:nvSpPr>
        <p:spPr>
          <a:xfrm>
            <a:off x="2321233" y="5245505"/>
            <a:ext cx="5100919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學生請假教學</a:t>
            </a:r>
          </a:p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6" name="图片 1">
            <a:extLst>
              <a:ext uri="{FF2B5EF4-FFF2-40B4-BE49-F238E27FC236}">
                <a16:creationId xmlns:a16="http://schemas.microsoft.com/office/drawing/2014/main" id="{B69757F3-D71A-4A73-AFEA-2B09DED233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2152" y="1701151"/>
            <a:ext cx="3346439" cy="3965695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24EC1452-5D73-436A-AE6F-D20CB940A8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833" y="1500532"/>
            <a:ext cx="3524250" cy="3524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8565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1">
            <a:extLst>
              <a:ext uri="{FF2B5EF4-FFF2-40B4-BE49-F238E27FC236}">
                <a16:creationId xmlns:a16="http://schemas.microsoft.com/office/drawing/2014/main" id="{2485CCE0-E77D-4A57-95ED-9C7831031D54}"/>
              </a:ext>
            </a:extLst>
          </p:cNvPr>
          <p:cNvSpPr txBox="1"/>
          <p:nvPr/>
        </p:nvSpPr>
        <p:spPr>
          <a:xfrm>
            <a:off x="1372695" y="4617720"/>
            <a:ext cx="9446609" cy="10772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defRPr/>
            </a:pPr>
            <a:r>
              <a:rPr lang="zh-TW" altLang="en-US" sz="3200" dirty="0">
                <a:solidFill>
                  <a:prstClr val="black"/>
                </a:solidFill>
                <a:latin typeface="華康硬黑體W7" panose="020B0709000000000000" pitchFamily="49" charset="-120"/>
                <a:ea typeface="華康硬黑體W7" panose="020B0709000000000000" pitchFamily="49" charset="-120"/>
              </a:rPr>
              <a:t>宣導資料皆會放置於</a:t>
            </a:r>
            <a:r>
              <a:rPr lang="zh-TW" altLang="en-US" sz="3200" dirty="0">
                <a:solidFill>
                  <a:srgbClr val="FF0000"/>
                </a:solidFill>
                <a:latin typeface="華康硬黑體W7" panose="020B0709000000000000" pitchFamily="49" charset="-120"/>
                <a:ea typeface="華康硬黑體W7" panose="020B0709000000000000" pitchFamily="49" charset="-120"/>
              </a:rPr>
              <a:t>教導處公告</a:t>
            </a:r>
            <a:endParaRPr lang="en-US" altLang="zh-TW" sz="3200" dirty="0">
              <a:solidFill>
                <a:srgbClr val="FF0000"/>
              </a:solidFill>
              <a:latin typeface="華康硬黑體W7" panose="020B0709000000000000" pitchFamily="49" charset="-120"/>
              <a:ea typeface="華康硬黑體W7" panose="020B0709000000000000" pitchFamily="49" charset="-120"/>
            </a:endParaRPr>
          </a:p>
          <a:p>
            <a:pPr algn="ctr">
              <a:defRPr/>
            </a:pPr>
            <a:r>
              <a:rPr lang="zh-TW" altLang="en-US" sz="3200" dirty="0">
                <a:solidFill>
                  <a:prstClr val="black"/>
                </a:solidFill>
                <a:latin typeface="華康硬黑體W7" panose="020B0709000000000000" pitchFamily="49" charset="-120"/>
                <a:ea typeface="華康硬黑體W7" panose="020B0709000000000000" pitchFamily="49" charset="-120"/>
              </a:rPr>
              <a:t>與</a:t>
            </a:r>
            <a:r>
              <a:rPr lang="zh-TW" altLang="en-US" sz="3200" dirty="0">
                <a:solidFill>
                  <a:srgbClr val="FF0000"/>
                </a:solidFill>
                <a:latin typeface="華康硬黑體W7" panose="020B0709000000000000" pitchFamily="49" charset="-120"/>
                <a:ea typeface="華康硬黑體W7" panose="020B0709000000000000" pitchFamily="49" charset="-120"/>
              </a:rPr>
              <a:t>教導處下載專區 </a:t>
            </a:r>
            <a:r>
              <a:rPr lang="zh-TW" altLang="en-US" sz="3200" dirty="0">
                <a:solidFill>
                  <a:prstClr val="black"/>
                </a:solidFill>
                <a:latin typeface="華康硬黑體W7" panose="020B0709000000000000" pitchFamily="49" charset="-120"/>
                <a:ea typeface="華康硬黑體W7" panose="020B0709000000000000" pitchFamily="49" charset="-120"/>
              </a:rPr>
              <a:t>家長您可以隨時參考使用</a:t>
            </a:r>
            <a:r>
              <a:rPr lang="en-US" altLang="zh-TW" sz="3200" dirty="0">
                <a:solidFill>
                  <a:prstClr val="black"/>
                </a:solidFill>
                <a:latin typeface="華康硬黑體W7" panose="020B0709000000000000" pitchFamily="49" charset="-120"/>
                <a:ea typeface="華康硬黑體W7" panose="020B0709000000000000" pitchFamily="49" charset="-120"/>
                <a:sym typeface="Wingdings" panose="05000000000000000000" pitchFamily="2" charset="2"/>
              </a:rPr>
              <a:t></a:t>
            </a:r>
            <a:endParaRPr lang="zh-CN" altLang="en-US" sz="3200" dirty="0">
              <a:solidFill>
                <a:prstClr val="black"/>
              </a:solidFill>
              <a:latin typeface="華康硬黑體W7" panose="020B0709000000000000" pitchFamily="49" charset="-120"/>
              <a:ea typeface="華康硬黑體W7" panose="020B0709000000000000" pitchFamily="49" charset="-120"/>
            </a:endParaRPr>
          </a:p>
        </p:txBody>
      </p:sp>
      <p:grpSp>
        <p:nvGrpSpPr>
          <p:cNvPr id="4" name="Group 4">
            <a:extLst>
              <a:ext uri="{FF2B5EF4-FFF2-40B4-BE49-F238E27FC236}">
                <a16:creationId xmlns:a16="http://schemas.microsoft.com/office/drawing/2014/main" id="{FDBA0AB3-97B9-4666-879A-31E06A5C9AAE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060381" y="522982"/>
            <a:ext cx="3441700" cy="3624262"/>
            <a:chOff x="2575" y="431"/>
            <a:chExt cx="2168" cy="2283"/>
          </a:xfrm>
        </p:grpSpPr>
        <p:sp>
          <p:nvSpPr>
            <p:cNvPr id="5" name="AutoShape 3">
              <a:extLst>
                <a:ext uri="{FF2B5EF4-FFF2-40B4-BE49-F238E27FC236}">
                  <a16:creationId xmlns:a16="http://schemas.microsoft.com/office/drawing/2014/main" id="{79351D93-9304-48A7-9CA0-C3EF1E81C405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575" y="431"/>
              <a:ext cx="2168" cy="2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B0DF79A1-CEAB-4D63-817C-46D150416113}"/>
                </a:ext>
              </a:extLst>
            </p:cNvPr>
            <p:cNvSpPr>
              <a:spLocks/>
            </p:cNvSpPr>
            <p:nvPr/>
          </p:nvSpPr>
          <p:spPr bwMode="auto">
            <a:xfrm>
              <a:off x="2866" y="553"/>
              <a:ext cx="1984" cy="2085"/>
            </a:xfrm>
            <a:custGeom>
              <a:avLst/>
              <a:gdLst>
                <a:gd name="T0" fmla="*/ 186 w 519"/>
                <a:gd name="T1" fmla="*/ 43 h 545"/>
                <a:gd name="T2" fmla="*/ 420 w 519"/>
                <a:gd name="T3" fmla="*/ 116 h 545"/>
                <a:gd name="T4" fmla="*/ 452 w 519"/>
                <a:gd name="T5" fmla="*/ 364 h 545"/>
                <a:gd name="T6" fmla="*/ 40 w 519"/>
                <a:gd name="T7" fmla="*/ 403 h 545"/>
                <a:gd name="T8" fmla="*/ 23 w 519"/>
                <a:gd name="T9" fmla="*/ 196 h 545"/>
                <a:gd name="T10" fmla="*/ 186 w 519"/>
                <a:gd name="T11" fmla="*/ 43 h 545"/>
                <a:gd name="T12" fmla="*/ 185 w 519"/>
                <a:gd name="T13" fmla="*/ 38 h 545"/>
                <a:gd name="T14" fmla="*/ 48 w 519"/>
                <a:gd name="T15" fmla="*/ 136 h 545"/>
                <a:gd name="T16" fmla="*/ 3 w 519"/>
                <a:gd name="T17" fmla="*/ 299 h 545"/>
                <a:gd name="T18" fmla="*/ 66 w 519"/>
                <a:gd name="T19" fmla="*/ 441 h 545"/>
                <a:gd name="T20" fmla="*/ 240 w 519"/>
                <a:gd name="T21" fmla="*/ 488 h 545"/>
                <a:gd name="T22" fmla="*/ 486 w 519"/>
                <a:gd name="T23" fmla="*/ 218 h 545"/>
                <a:gd name="T24" fmla="*/ 185 w 519"/>
                <a:gd name="T25" fmla="*/ 38 h 545"/>
                <a:gd name="T26" fmla="*/ 186 w 519"/>
                <a:gd name="T27" fmla="*/ 43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19" h="545">
                  <a:moveTo>
                    <a:pt x="186" y="43"/>
                  </a:moveTo>
                  <a:cubicBezTo>
                    <a:pt x="269" y="17"/>
                    <a:pt x="361" y="59"/>
                    <a:pt x="420" y="116"/>
                  </a:cubicBezTo>
                  <a:cubicBezTo>
                    <a:pt x="489" y="183"/>
                    <a:pt x="506" y="282"/>
                    <a:pt x="452" y="364"/>
                  </a:cubicBezTo>
                  <a:cubicBezTo>
                    <a:pt x="369" y="488"/>
                    <a:pt x="133" y="545"/>
                    <a:pt x="40" y="403"/>
                  </a:cubicBezTo>
                  <a:cubicBezTo>
                    <a:pt x="1" y="342"/>
                    <a:pt x="0" y="262"/>
                    <a:pt x="23" y="196"/>
                  </a:cubicBezTo>
                  <a:cubicBezTo>
                    <a:pt x="51" y="118"/>
                    <a:pt x="110" y="69"/>
                    <a:pt x="186" y="43"/>
                  </a:cubicBezTo>
                  <a:cubicBezTo>
                    <a:pt x="189" y="42"/>
                    <a:pt x="188" y="37"/>
                    <a:pt x="185" y="38"/>
                  </a:cubicBezTo>
                  <a:cubicBezTo>
                    <a:pt x="129" y="57"/>
                    <a:pt x="82" y="87"/>
                    <a:pt x="48" y="136"/>
                  </a:cubicBezTo>
                  <a:cubicBezTo>
                    <a:pt x="16" y="183"/>
                    <a:pt x="1" y="242"/>
                    <a:pt x="3" y="299"/>
                  </a:cubicBezTo>
                  <a:cubicBezTo>
                    <a:pt x="6" y="352"/>
                    <a:pt x="27" y="404"/>
                    <a:pt x="66" y="441"/>
                  </a:cubicBezTo>
                  <a:cubicBezTo>
                    <a:pt x="113" y="485"/>
                    <a:pt x="179" y="495"/>
                    <a:pt x="240" y="488"/>
                  </a:cubicBezTo>
                  <a:cubicBezTo>
                    <a:pt x="371" y="475"/>
                    <a:pt x="519" y="364"/>
                    <a:pt x="486" y="218"/>
                  </a:cubicBezTo>
                  <a:cubicBezTo>
                    <a:pt x="458" y="98"/>
                    <a:pt x="304" y="0"/>
                    <a:pt x="185" y="38"/>
                  </a:cubicBezTo>
                  <a:cubicBezTo>
                    <a:pt x="182" y="39"/>
                    <a:pt x="183" y="44"/>
                    <a:pt x="186" y="43"/>
                  </a:cubicBezTo>
                  <a:close/>
                </a:path>
              </a:pathLst>
            </a:custGeom>
            <a:solidFill>
              <a:srgbClr val="6CBE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7637C284-6161-40FE-9C27-46C6F85443BB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5" y="729"/>
              <a:ext cx="734" cy="1385"/>
            </a:xfrm>
            <a:custGeom>
              <a:avLst/>
              <a:gdLst>
                <a:gd name="T0" fmla="*/ 84 w 192"/>
                <a:gd name="T1" fmla="*/ 1 h 362"/>
                <a:gd name="T2" fmla="*/ 43 w 192"/>
                <a:gd name="T3" fmla="*/ 34 h 362"/>
                <a:gd name="T4" fmla="*/ 71 w 192"/>
                <a:gd name="T5" fmla="*/ 65 h 362"/>
                <a:gd name="T6" fmla="*/ 71 w 192"/>
                <a:gd name="T7" fmla="*/ 83 h 362"/>
                <a:gd name="T8" fmla="*/ 38 w 192"/>
                <a:gd name="T9" fmla="*/ 66 h 362"/>
                <a:gd name="T10" fmla="*/ 17 w 192"/>
                <a:gd name="T11" fmla="*/ 110 h 362"/>
                <a:gd name="T12" fmla="*/ 88 w 192"/>
                <a:gd name="T13" fmla="*/ 138 h 362"/>
                <a:gd name="T14" fmla="*/ 91 w 192"/>
                <a:gd name="T15" fmla="*/ 141 h 362"/>
                <a:gd name="T16" fmla="*/ 112 w 192"/>
                <a:gd name="T17" fmla="*/ 177 h 362"/>
                <a:gd name="T18" fmla="*/ 61 w 192"/>
                <a:gd name="T19" fmla="*/ 208 h 362"/>
                <a:gd name="T20" fmla="*/ 29 w 192"/>
                <a:gd name="T21" fmla="*/ 246 h 362"/>
                <a:gd name="T22" fmla="*/ 9 w 192"/>
                <a:gd name="T23" fmla="*/ 284 h 362"/>
                <a:gd name="T24" fmla="*/ 67 w 192"/>
                <a:gd name="T25" fmla="*/ 316 h 362"/>
                <a:gd name="T26" fmla="*/ 163 w 192"/>
                <a:gd name="T27" fmla="*/ 348 h 362"/>
                <a:gd name="T28" fmla="*/ 164 w 192"/>
                <a:gd name="T29" fmla="*/ 345 h 362"/>
                <a:gd name="T30" fmla="*/ 121 w 192"/>
                <a:gd name="T31" fmla="*/ 296 h 362"/>
                <a:gd name="T32" fmla="*/ 117 w 192"/>
                <a:gd name="T33" fmla="*/ 266 h 362"/>
                <a:gd name="T34" fmla="*/ 128 w 192"/>
                <a:gd name="T35" fmla="*/ 254 h 362"/>
                <a:gd name="T36" fmla="*/ 124 w 192"/>
                <a:gd name="T37" fmla="*/ 229 h 362"/>
                <a:gd name="T38" fmla="*/ 110 w 192"/>
                <a:gd name="T39" fmla="*/ 213 h 362"/>
                <a:gd name="T40" fmla="*/ 120 w 192"/>
                <a:gd name="T41" fmla="*/ 189 h 362"/>
                <a:gd name="T42" fmla="*/ 158 w 192"/>
                <a:gd name="T43" fmla="*/ 148 h 362"/>
                <a:gd name="T44" fmla="*/ 164 w 192"/>
                <a:gd name="T45" fmla="*/ 134 h 362"/>
                <a:gd name="T46" fmla="*/ 167 w 192"/>
                <a:gd name="T47" fmla="*/ 103 h 362"/>
                <a:gd name="T48" fmla="*/ 174 w 192"/>
                <a:gd name="T49" fmla="*/ 107 h 362"/>
                <a:gd name="T50" fmla="*/ 178 w 192"/>
                <a:gd name="T51" fmla="*/ 123 h 362"/>
                <a:gd name="T52" fmla="*/ 183 w 192"/>
                <a:gd name="T53" fmla="*/ 123 h 362"/>
                <a:gd name="T54" fmla="*/ 85 w 192"/>
                <a:gd name="T55" fmla="*/ 1 h 362"/>
                <a:gd name="T56" fmla="*/ 84 w 192"/>
                <a:gd name="T57" fmla="*/ 6 h 362"/>
                <a:gd name="T58" fmla="*/ 178 w 192"/>
                <a:gd name="T59" fmla="*/ 122 h 362"/>
                <a:gd name="T60" fmla="*/ 183 w 192"/>
                <a:gd name="T61" fmla="*/ 122 h 362"/>
                <a:gd name="T62" fmla="*/ 175 w 192"/>
                <a:gd name="T63" fmla="*/ 88 h 362"/>
                <a:gd name="T64" fmla="*/ 171 w 192"/>
                <a:gd name="T65" fmla="*/ 87 h 362"/>
                <a:gd name="T66" fmla="*/ 158 w 192"/>
                <a:gd name="T67" fmla="*/ 130 h 362"/>
                <a:gd name="T68" fmla="*/ 146 w 192"/>
                <a:gd name="T69" fmla="*/ 148 h 362"/>
                <a:gd name="T70" fmla="*/ 131 w 192"/>
                <a:gd name="T71" fmla="*/ 166 h 362"/>
                <a:gd name="T72" fmla="*/ 106 w 192"/>
                <a:gd name="T73" fmla="*/ 207 h 362"/>
                <a:gd name="T74" fmla="*/ 121 w 192"/>
                <a:gd name="T75" fmla="*/ 232 h 362"/>
                <a:gd name="T76" fmla="*/ 106 w 192"/>
                <a:gd name="T77" fmla="*/ 280 h 362"/>
                <a:gd name="T78" fmla="*/ 127 w 192"/>
                <a:gd name="T79" fmla="*/ 308 h 362"/>
                <a:gd name="T80" fmla="*/ 140 w 192"/>
                <a:gd name="T81" fmla="*/ 347 h 362"/>
                <a:gd name="T82" fmla="*/ 70 w 192"/>
                <a:gd name="T83" fmla="*/ 312 h 362"/>
                <a:gd name="T84" fmla="*/ 22 w 192"/>
                <a:gd name="T85" fmla="*/ 295 h 362"/>
                <a:gd name="T86" fmla="*/ 48 w 192"/>
                <a:gd name="T87" fmla="*/ 228 h 362"/>
                <a:gd name="T88" fmla="*/ 81 w 192"/>
                <a:gd name="T89" fmla="*/ 201 h 362"/>
                <a:gd name="T90" fmla="*/ 107 w 192"/>
                <a:gd name="T91" fmla="*/ 190 h 362"/>
                <a:gd name="T92" fmla="*/ 125 w 192"/>
                <a:gd name="T93" fmla="*/ 157 h 362"/>
                <a:gd name="T94" fmla="*/ 113 w 192"/>
                <a:gd name="T95" fmla="*/ 135 h 362"/>
                <a:gd name="T96" fmla="*/ 100 w 192"/>
                <a:gd name="T97" fmla="*/ 134 h 362"/>
                <a:gd name="T98" fmla="*/ 93 w 192"/>
                <a:gd name="T99" fmla="*/ 127 h 362"/>
                <a:gd name="T100" fmla="*/ 28 w 192"/>
                <a:gd name="T101" fmla="*/ 112 h 362"/>
                <a:gd name="T102" fmla="*/ 43 w 192"/>
                <a:gd name="T103" fmla="*/ 74 h 362"/>
                <a:gd name="T104" fmla="*/ 66 w 192"/>
                <a:gd name="T105" fmla="*/ 87 h 362"/>
                <a:gd name="T106" fmla="*/ 85 w 192"/>
                <a:gd name="T107" fmla="*/ 79 h 362"/>
                <a:gd name="T108" fmla="*/ 61 w 192"/>
                <a:gd name="T109" fmla="*/ 48 h 362"/>
                <a:gd name="T110" fmla="*/ 54 w 192"/>
                <a:gd name="T111" fmla="*/ 15 h 362"/>
                <a:gd name="T112" fmla="*/ 85 w 192"/>
                <a:gd name="T113" fmla="*/ 6 h 362"/>
                <a:gd name="T114" fmla="*/ 84 w 192"/>
                <a:gd name="T115" fmla="*/ 1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92" h="362">
                  <a:moveTo>
                    <a:pt x="84" y="1"/>
                  </a:moveTo>
                  <a:cubicBezTo>
                    <a:pt x="68" y="7"/>
                    <a:pt x="29" y="8"/>
                    <a:pt x="43" y="34"/>
                  </a:cubicBezTo>
                  <a:cubicBezTo>
                    <a:pt x="49" y="46"/>
                    <a:pt x="62" y="55"/>
                    <a:pt x="71" y="65"/>
                  </a:cubicBezTo>
                  <a:cubicBezTo>
                    <a:pt x="76" y="71"/>
                    <a:pt x="87" y="83"/>
                    <a:pt x="71" y="83"/>
                  </a:cubicBezTo>
                  <a:cubicBezTo>
                    <a:pt x="57" y="82"/>
                    <a:pt x="50" y="72"/>
                    <a:pt x="38" y="66"/>
                  </a:cubicBezTo>
                  <a:cubicBezTo>
                    <a:pt x="13" y="55"/>
                    <a:pt x="5" y="96"/>
                    <a:pt x="17" y="110"/>
                  </a:cubicBezTo>
                  <a:cubicBezTo>
                    <a:pt x="30" y="126"/>
                    <a:pt x="95" y="111"/>
                    <a:pt x="88" y="138"/>
                  </a:cubicBezTo>
                  <a:cubicBezTo>
                    <a:pt x="87" y="140"/>
                    <a:pt x="89" y="142"/>
                    <a:pt x="91" y="141"/>
                  </a:cubicBezTo>
                  <a:cubicBezTo>
                    <a:pt x="120" y="132"/>
                    <a:pt x="125" y="156"/>
                    <a:pt x="112" y="177"/>
                  </a:cubicBezTo>
                  <a:cubicBezTo>
                    <a:pt x="101" y="195"/>
                    <a:pt x="76" y="194"/>
                    <a:pt x="61" y="208"/>
                  </a:cubicBezTo>
                  <a:cubicBezTo>
                    <a:pt x="48" y="219"/>
                    <a:pt x="39" y="233"/>
                    <a:pt x="29" y="246"/>
                  </a:cubicBezTo>
                  <a:cubicBezTo>
                    <a:pt x="21" y="258"/>
                    <a:pt x="11" y="269"/>
                    <a:pt x="9" y="284"/>
                  </a:cubicBezTo>
                  <a:cubicBezTo>
                    <a:pt x="7" y="307"/>
                    <a:pt x="55" y="309"/>
                    <a:pt x="67" y="316"/>
                  </a:cubicBezTo>
                  <a:cubicBezTo>
                    <a:pt x="98" y="333"/>
                    <a:pt x="125" y="362"/>
                    <a:pt x="163" y="348"/>
                  </a:cubicBezTo>
                  <a:cubicBezTo>
                    <a:pt x="164" y="347"/>
                    <a:pt x="164" y="346"/>
                    <a:pt x="164" y="345"/>
                  </a:cubicBezTo>
                  <a:cubicBezTo>
                    <a:pt x="163" y="321"/>
                    <a:pt x="137" y="311"/>
                    <a:pt x="121" y="296"/>
                  </a:cubicBezTo>
                  <a:cubicBezTo>
                    <a:pt x="111" y="288"/>
                    <a:pt x="107" y="277"/>
                    <a:pt x="117" y="266"/>
                  </a:cubicBezTo>
                  <a:cubicBezTo>
                    <a:pt x="121" y="262"/>
                    <a:pt x="125" y="259"/>
                    <a:pt x="128" y="254"/>
                  </a:cubicBezTo>
                  <a:cubicBezTo>
                    <a:pt x="133" y="246"/>
                    <a:pt x="130" y="235"/>
                    <a:pt x="124" y="229"/>
                  </a:cubicBezTo>
                  <a:cubicBezTo>
                    <a:pt x="119" y="224"/>
                    <a:pt x="110" y="222"/>
                    <a:pt x="110" y="213"/>
                  </a:cubicBezTo>
                  <a:cubicBezTo>
                    <a:pt x="109" y="205"/>
                    <a:pt x="116" y="196"/>
                    <a:pt x="120" y="189"/>
                  </a:cubicBezTo>
                  <a:cubicBezTo>
                    <a:pt x="129" y="174"/>
                    <a:pt x="141" y="155"/>
                    <a:pt x="158" y="148"/>
                  </a:cubicBezTo>
                  <a:cubicBezTo>
                    <a:pt x="166" y="145"/>
                    <a:pt x="166" y="141"/>
                    <a:pt x="164" y="134"/>
                  </a:cubicBezTo>
                  <a:cubicBezTo>
                    <a:pt x="161" y="125"/>
                    <a:pt x="165" y="111"/>
                    <a:pt x="167" y="103"/>
                  </a:cubicBezTo>
                  <a:cubicBezTo>
                    <a:pt x="171" y="83"/>
                    <a:pt x="173" y="104"/>
                    <a:pt x="174" y="107"/>
                  </a:cubicBezTo>
                  <a:cubicBezTo>
                    <a:pt x="175" y="113"/>
                    <a:pt x="176" y="118"/>
                    <a:pt x="178" y="123"/>
                  </a:cubicBezTo>
                  <a:cubicBezTo>
                    <a:pt x="179" y="125"/>
                    <a:pt x="182" y="126"/>
                    <a:pt x="183" y="123"/>
                  </a:cubicBezTo>
                  <a:cubicBezTo>
                    <a:pt x="192" y="64"/>
                    <a:pt x="138" y="14"/>
                    <a:pt x="85" y="1"/>
                  </a:cubicBezTo>
                  <a:cubicBezTo>
                    <a:pt x="82" y="0"/>
                    <a:pt x="81" y="5"/>
                    <a:pt x="84" y="6"/>
                  </a:cubicBezTo>
                  <a:cubicBezTo>
                    <a:pt x="134" y="18"/>
                    <a:pt x="187" y="65"/>
                    <a:pt x="178" y="122"/>
                  </a:cubicBezTo>
                  <a:cubicBezTo>
                    <a:pt x="180" y="122"/>
                    <a:pt x="181" y="122"/>
                    <a:pt x="183" y="122"/>
                  </a:cubicBezTo>
                  <a:cubicBezTo>
                    <a:pt x="178" y="111"/>
                    <a:pt x="178" y="100"/>
                    <a:pt x="175" y="88"/>
                  </a:cubicBezTo>
                  <a:cubicBezTo>
                    <a:pt x="175" y="87"/>
                    <a:pt x="172" y="86"/>
                    <a:pt x="171" y="87"/>
                  </a:cubicBezTo>
                  <a:cubicBezTo>
                    <a:pt x="161" y="98"/>
                    <a:pt x="157" y="115"/>
                    <a:pt x="158" y="130"/>
                  </a:cubicBezTo>
                  <a:cubicBezTo>
                    <a:pt x="158" y="141"/>
                    <a:pt x="155" y="143"/>
                    <a:pt x="146" y="148"/>
                  </a:cubicBezTo>
                  <a:cubicBezTo>
                    <a:pt x="140" y="152"/>
                    <a:pt x="135" y="161"/>
                    <a:pt x="131" y="166"/>
                  </a:cubicBezTo>
                  <a:cubicBezTo>
                    <a:pt x="121" y="178"/>
                    <a:pt x="112" y="192"/>
                    <a:pt x="106" y="207"/>
                  </a:cubicBezTo>
                  <a:cubicBezTo>
                    <a:pt x="101" y="220"/>
                    <a:pt x="112" y="225"/>
                    <a:pt x="121" y="232"/>
                  </a:cubicBezTo>
                  <a:cubicBezTo>
                    <a:pt x="139" y="247"/>
                    <a:pt x="105" y="264"/>
                    <a:pt x="106" y="280"/>
                  </a:cubicBezTo>
                  <a:cubicBezTo>
                    <a:pt x="106" y="292"/>
                    <a:pt x="118" y="301"/>
                    <a:pt x="127" y="308"/>
                  </a:cubicBezTo>
                  <a:cubicBezTo>
                    <a:pt x="139" y="317"/>
                    <a:pt x="180" y="346"/>
                    <a:pt x="140" y="347"/>
                  </a:cubicBezTo>
                  <a:cubicBezTo>
                    <a:pt x="114" y="347"/>
                    <a:pt x="91" y="324"/>
                    <a:pt x="70" y="312"/>
                  </a:cubicBezTo>
                  <a:cubicBezTo>
                    <a:pt x="55" y="303"/>
                    <a:pt x="37" y="303"/>
                    <a:pt x="22" y="295"/>
                  </a:cubicBezTo>
                  <a:cubicBezTo>
                    <a:pt x="0" y="284"/>
                    <a:pt x="39" y="240"/>
                    <a:pt x="48" y="228"/>
                  </a:cubicBezTo>
                  <a:cubicBezTo>
                    <a:pt x="57" y="217"/>
                    <a:pt x="67" y="207"/>
                    <a:pt x="81" y="201"/>
                  </a:cubicBezTo>
                  <a:cubicBezTo>
                    <a:pt x="90" y="198"/>
                    <a:pt x="99" y="196"/>
                    <a:pt x="107" y="190"/>
                  </a:cubicBezTo>
                  <a:cubicBezTo>
                    <a:pt x="117" y="183"/>
                    <a:pt x="123" y="169"/>
                    <a:pt x="125" y="157"/>
                  </a:cubicBezTo>
                  <a:cubicBezTo>
                    <a:pt x="126" y="147"/>
                    <a:pt x="121" y="139"/>
                    <a:pt x="113" y="135"/>
                  </a:cubicBezTo>
                  <a:cubicBezTo>
                    <a:pt x="109" y="133"/>
                    <a:pt x="104" y="133"/>
                    <a:pt x="100" y="134"/>
                  </a:cubicBezTo>
                  <a:cubicBezTo>
                    <a:pt x="90" y="136"/>
                    <a:pt x="95" y="135"/>
                    <a:pt x="93" y="127"/>
                  </a:cubicBezTo>
                  <a:cubicBezTo>
                    <a:pt x="87" y="108"/>
                    <a:pt x="42" y="116"/>
                    <a:pt x="28" y="112"/>
                  </a:cubicBezTo>
                  <a:cubicBezTo>
                    <a:pt x="6" y="106"/>
                    <a:pt x="14" y="56"/>
                    <a:pt x="43" y="74"/>
                  </a:cubicBezTo>
                  <a:cubicBezTo>
                    <a:pt x="52" y="80"/>
                    <a:pt x="56" y="85"/>
                    <a:pt x="66" y="87"/>
                  </a:cubicBezTo>
                  <a:cubicBezTo>
                    <a:pt x="71" y="88"/>
                    <a:pt x="87" y="89"/>
                    <a:pt x="85" y="79"/>
                  </a:cubicBezTo>
                  <a:cubicBezTo>
                    <a:pt x="83" y="67"/>
                    <a:pt x="69" y="57"/>
                    <a:pt x="61" y="48"/>
                  </a:cubicBezTo>
                  <a:cubicBezTo>
                    <a:pt x="53" y="40"/>
                    <a:pt x="35" y="22"/>
                    <a:pt x="54" y="15"/>
                  </a:cubicBezTo>
                  <a:cubicBezTo>
                    <a:pt x="64" y="11"/>
                    <a:pt x="75" y="10"/>
                    <a:pt x="85" y="6"/>
                  </a:cubicBezTo>
                  <a:cubicBezTo>
                    <a:pt x="88" y="5"/>
                    <a:pt x="87" y="0"/>
                    <a:pt x="84" y="1"/>
                  </a:cubicBezTo>
                  <a:close/>
                </a:path>
              </a:pathLst>
            </a:custGeom>
            <a:solidFill>
              <a:srgbClr val="6CBE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6ECD1C32-47BB-4045-B669-6A8D0CC9832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25" y="687"/>
              <a:ext cx="482" cy="425"/>
            </a:xfrm>
            <a:custGeom>
              <a:avLst/>
              <a:gdLst>
                <a:gd name="T0" fmla="*/ 107 w 126"/>
                <a:gd name="T1" fmla="*/ 15 h 111"/>
                <a:gd name="T2" fmla="*/ 111 w 126"/>
                <a:gd name="T3" fmla="*/ 16 h 111"/>
                <a:gd name="T4" fmla="*/ 108 w 126"/>
                <a:gd name="T5" fmla="*/ 12 h 111"/>
                <a:gd name="T6" fmla="*/ 106 w 126"/>
                <a:gd name="T7" fmla="*/ 13 h 111"/>
                <a:gd name="T8" fmla="*/ 105 w 126"/>
                <a:gd name="T9" fmla="*/ 16 h 111"/>
                <a:gd name="T10" fmla="*/ 105 w 126"/>
                <a:gd name="T11" fmla="*/ 18 h 111"/>
                <a:gd name="T12" fmla="*/ 107 w 126"/>
                <a:gd name="T13" fmla="*/ 20 h 111"/>
                <a:gd name="T14" fmla="*/ 98 w 126"/>
                <a:gd name="T15" fmla="*/ 40 h 111"/>
                <a:gd name="T16" fmla="*/ 88 w 126"/>
                <a:gd name="T17" fmla="*/ 56 h 111"/>
                <a:gd name="T18" fmla="*/ 93 w 126"/>
                <a:gd name="T19" fmla="*/ 80 h 111"/>
                <a:gd name="T20" fmla="*/ 97 w 126"/>
                <a:gd name="T21" fmla="*/ 90 h 111"/>
                <a:gd name="T22" fmla="*/ 78 w 126"/>
                <a:gd name="T23" fmla="*/ 99 h 111"/>
                <a:gd name="T24" fmla="*/ 71 w 126"/>
                <a:gd name="T25" fmla="*/ 96 h 111"/>
                <a:gd name="T26" fmla="*/ 24 w 126"/>
                <a:gd name="T27" fmla="*/ 89 h 111"/>
                <a:gd name="T28" fmla="*/ 6 w 126"/>
                <a:gd name="T29" fmla="*/ 63 h 111"/>
                <a:gd name="T30" fmla="*/ 20 w 126"/>
                <a:gd name="T31" fmla="*/ 49 h 111"/>
                <a:gd name="T32" fmla="*/ 56 w 126"/>
                <a:gd name="T33" fmla="*/ 23 h 111"/>
                <a:gd name="T34" fmla="*/ 105 w 126"/>
                <a:gd name="T35" fmla="*/ 18 h 111"/>
                <a:gd name="T36" fmla="*/ 110 w 126"/>
                <a:gd name="T37" fmla="*/ 17 h 111"/>
                <a:gd name="T38" fmla="*/ 69 w 126"/>
                <a:gd name="T39" fmla="*/ 11 h 111"/>
                <a:gd name="T40" fmla="*/ 1 w 126"/>
                <a:gd name="T41" fmla="*/ 56 h 111"/>
                <a:gd name="T42" fmla="*/ 0 w 126"/>
                <a:gd name="T43" fmla="*/ 59 h 111"/>
                <a:gd name="T44" fmla="*/ 48 w 126"/>
                <a:gd name="T45" fmla="*/ 100 h 111"/>
                <a:gd name="T46" fmla="*/ 77 w 126"/>
                <a:gd name="T47" fmla="*/ 105 h 111"/>
                <a:gd name="T48" fmla="*/ 85 w 126"/>
                <a:gd name="T49" fmla="*/ 110 h 111"/>
                <a:gd name="T50" fmla="*/ 101 w 126"/>
                <a:gd name="T51" fmla="*/ 98 h 111"/>
                <a:gd name="T52" fmla="*/ 97 w 126"/>
                <a:gd name="T53" fmla="*/ 78 h 111"/>
                <a:gd name="T54" fmla="*/ 99 w 126"/>
                <a:gd name="T55" fmla="*/ 45 h 111"/>
                <a:gd name="T56" fmla="*/ 113 w 126"/>
                <a:gd name="T57" fmla="*/ 35 h 111"/>
                <a:gd name="T58" fmla="*/ 122 w 126"/>
                <a:gd name="T59" fmla="*/ 23 h 111"/>
                <a:gd name="T60" fmla="*/ 110 w 126"/>
                <a:gd name="T61" fmla="*/ 17 h 111"/>
                <a:gd name="T62" fmla="*/ 107 w 126"/>
                <a:gd name="T63" fmla="*/ 13 h 111"/>
                <a:gd name="T64" fmla="*/ 104 w 126"/>
                <a:gd name="T65" fmla="*/ 17 h 111"/>
                <a:gd name="T66" fmla="*/ 107 w 126"/>
                <a:gd name="T67" fmla="*/ 20 h 111"/>
                <a:gd name="T68" fmla="*/ 108 w 126"/>
                <a:gd name="T69" fmla="*/ 20 h 111"/>
                <a:gd name="T70" fmla="*/ 107 w 126"/>
                <a:gd name="T71" fmla="*/ 15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26" h="111">
                  <a:moveTo>
                    <a:pt x="107" y="15"/>
                  </a:moveTo>
                  <a:cubicBezTo>
                    <a:pt x="112" y="14"/>
                    <a:pt x="107" y="20"/>
                    <a:pt x="111" y="16"/>
                  </a:cubicBezTo>
                  <a:cubicBezTo>
                    <a:pt x="113" y="14"/>
                    <a:pt x="110" y="11"/>
                    <a:pt x="108" y="12"/>
                  </a:cubicBezTo>
                  <a:cubicBezTo>
                    <a:pt x="107" y="13"/>
                    <a:pt x="107" y="13"/>
                    <a:pt x="106" y="13"/>
                  </a:cubicBezTo>
                  <a:cubicBezTo>
                    <a:pt x="105" y="14"/>
                    <a:pt x="105" y="15"/>
                    <a:pt x="105" y="16"/>
                  </a:cubicBezTo>
                  <a:cubicBezTo>
                    <a:pt x="105" y="17"/>
                    <a:pt x="105" y="17"/>
                    <a:pt x="105" y="18"/>
                  </a:cubicBezTo>
                  <a:cubicBezTo>
                    <a:pt x="106" y="19"/>
                    <a:pt x="106" y="19"/>
                    <a:pt x="107" y="20"/>
                  </a:cubicBezTo>
                  <a:cubicBezTo>
                    <a:pt x="126" y="22"/>
                    <a:pt x="104" y="35"/>
                    <a:pt x="98" y="40"/>
                  </a:cubicBezTo>
                  <a:cubicBezTo>
                    <a:pt x="93" y="44"/>
                    <a:pt x="89" y="49"/>
                    <a:pt x="88" y="56"/>
                  </a:cubicBezTo>
                  <a:cubicBezTo>
                    <a:pt x="87" y="65"/>
                    <a:pt x="89" y="72"/>
                    <a:pt x="93" y="80"/>
                  </a:cubicBezTo>
                  <a:cubicBezTo>
                    <a:pt x="95" y="83"/>
                    <a:pt x="96" y="86"/>
                    <a:pt x="97" y="90"/>
                  </a:cubicBezTo>
                  <a:cubicBezTo>
                    <a:pt x="90" y="102"/>
                    <a:pt x="84" y="106"/>
                    <a:pt x="78" y="99"/>
                  </a:cubicBezTo>
                  <a:cubicBezTo>
                    <a:pt x="76" y="97"/>
                    <a:pt x="74" y="97"/>
                    <a:pt x="71" y="96"/>
                  </a:cubicBezTo>
                  <a:cubicBezTo>
                    <a:pt x="55" y="91"/>
                    <a:pt x="40" y="98"/>
                    <a:pt x="24" y="89"/>
                  </a:cubicBezTo>
                  <a:cubicBezTo>
                    <a:pt x="14" y="84"/>
                    <a:pt x="10" y="73"/>
                    <a:pt x="6" y="63"/>
                  </a:cubicBezTo>
                  <a:cubicBezTo>
                    <a:pt x="5" y="57"/>
                    <a:pt x="17" y="51"/>
                    <a:pt x="20" y="49"/>
                  </a:cubicBezTo>
                  <a:cubicBezTo>
                    <a:pt x="32" y="40"/>
                    <a:pt x="44" y="31"/>
                    <a:pt x="56" y="23"/>
                  </a:cubicBezTo>
                  <a:cubicBezTo>
                    <a:pt x="67" y="16"/>
                    <a:pt x="100" y="1"/>
                    <a:pt x="105" y="18"/>
                  </a:cubicBezTo>
                  <a:cubicBezTo>
                    <a:pt x="106" y="21"/>
                    <a:pt x="111" y="20"/>
                    <a:pt x="110" y="17"/>
                  </a:cubicBezTo>
                  <a:cubicBezTo>
                    <a:pt x="105" y="0"/>
                    <a:pt x="83" y="6"/>
                    <a:pt x="69" y="11"/>
                  </a:cubicBezTo>
                  <a:cubicBezTo>
                    <a:pt x="44" y="20"/>
                    <a:pt x="24" y="42"/>
                    <a:pt x="1" y="56"/>
                  </a:cubicBezTo>
                  <a:cubicBezTo>
                    <a:pt x="0" y="57"/>
                    <a:pt x="0" y="58"/>
                    <a:pt x="0" y="59"/>
                  </a:cubicBezTo>
                  <a:cubicBezTo>
                    <a:pt x="7" y="84"/>
                    <a:pt x="21" y="99"/>
                    <a:pt x="48" y="100"/>
                  </a:cubicBezTo>
                  <a:cubicBezTo>
                    <a:pt x="58" y="100"/>
                    <a:pt x="69" y="98"/>
                    <a:pt x="77" y="105"/>
                  </a:cubicBezTo>
                  <a:cubicBezTo>
                    <a:pt x="80" y="107"/>
                    <a:pt x="82" y="109"/>
                    <a:pt x="85" y="110"/>
                  </a:cubicBezTo>
                  <a:cubicBezTo>
                    <a:pt x="91" y="111"/>
                    <a:pt x="99" y="103"/>
                    <a:pt x="101" y="98"/>
                  </a:cubicBezTo>
                  <a:cubicBezTo>
                    <a:pt x="104" y="91"/>
                    <a:pt x="101" y="85"/>
                    <a:pt x="97" y="78"/>
                  </a:cubicBezTo>
                  <a:cubicBezTo>
                    <a:pt x="92" y="67"/>
                    <a:pt x="89" y="55"/>
                    <a:pt x="99" y="45"/>
                  </a:cubicBezTo>
                  <a:cubicBezTo>
                    <a:pt x="104" y="41"/>
                    <a:pt x="109" y="38"/>
                    <a:pt x="113" y="35"/>
                  </a:cubicBezTo>
                  <a:cubicBezTo>
                    <a:pt x="116" y="32"/>
                    <a:pt x="123" y="28"/>
                    <a:pt x="122" y="23"/>
                  </a:cubicBezTo>
                  <a:cubicBezTo>
                    <a:pt x="121" y="17"/>
                    <a:pt x="113" y="15"/>
                    <a:pt x="110" y="17"/>
                  </a:cubicBezTo>
                  <a:cubicBezTo>
                    <a:pt x="109" y="15"/>
                    <a:pt x="108" y="14"/>
                    <a:pt x="107" y="13"/>
                  </a:cubicBezTo>
                  <a:cubicBezTo>
                    <a:pt x="106" y="14"/>
                    <a:pt x="104" y="15"/>
                    <a:pt x="104" y="17"/>
                  </a:cubicBezTo>
                  <a:cubicBezTo>
                    <a:pt x="103" y="19"/>
                    <a:pt x="105" y="20"/>
                    <a:pt x="107" y="20"/>
                  </a:cubicBezTo>
                  <a:cubicBezTo>
                    <a:pt x="107" y="20"/>
                    <a:pt x="108" y="20"/>
                    <a:pt x="108" y="20"/>
                  </a:cubicBezTo>
                  <a:cubicBezTo>
                    <a:pt x="111" y="19"/>
                    <a:pt x="110" y="14"/>
                    <a:pt x="107" y="15"/>
                  </a:cubicBezTo>
                  <a:close/>
                </a:path>
              </a:pathLst>
            </a:custGeom>
            <a:solidFill>
              <a:srgbClr val="6CBE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EB4B33A7-95B1-4004-968E-071C7DC0BC73}"/>
                </a:ext>
              </a:extLst>
            </p:cNvPr>
            <p:cNvSpPr>
              <a:spLocks/>
            </p:cNvSpPr>
            <p:nvPr/>
          </p:nvSpPr>
          <p:spPr bwMode="auto">
            <a:xfrm>
              <a:off x="2999" y="1184"/>
              <a:ext cx="165" cy="161"/>
            </a:xfrm>
            <a:custGeom>
              <a:avLst/>
              <a:gdLst>
                <a:gd name="T0" fmla="*/ 6 w 43"/>
                <a:gd name="T1" fmla="*/ 5 h 42"/>
                <a:gd name="T2" fmla="*/ 29 w 43"/>
                <a:gd name="T3" fmla="*/ 14 h 42"/>
                <a:gd name="T4" fmla="*/ 30 w 43"/>
                <a:gd name="T5" fmla="*/ 35 h 42"/>
                <a:gd name="T6" fmla="*/ 11 w 43"/>
                <a:gd name="T7" fmla="*/ 31 h 42"/>
                <a:gd name="T8" fmla="*/ 5 w 43"/>
                <a:gd name="T9" fmla="*/ 20 h 42"/>
                <a:gd name="T10" fmla="*/ 8 w 43"/>
                <a:gd name="T11" fmla="*/ 6 h 42"/>
                <a:gd name="T12" fmla="*/ 6 w 43"/>
                <a:gd name="T13" fmla="*/ 1 h 42"/>
                <a:gd name="T14" fmla="*/ 0 w 43"/>
                <a:gd name="T15" fmla="*/ 15 h 42"/>
                <a:gd name="T16" fmla="*/ 5 w 43"/>
                <a:gd name="T17" fmla="*/ 30 h 42"/>
                <a:gd name="T18" fmla="*/ 29 w 43"/>
                <a:gd name="T19" fmla="*/ 40 h 42"/>
                <a:gd name="T20" fmla="*/ 39 w 43"/>
                <a:gd name="T21" fmla="*/ 18 h 42"/>
                <a:gd name="T22" fmla="*/ 8 w 43"/>
                <a:gd name="T23" fmla="*/ 1 h 42"/>
                <a:gd name="T24" fmla="*/ 6 w 43"/>
                <a:gd name="T25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" h="42">
                  <a:moveTo>
                    <a:pt x="6" y="5"/>
                  </a:moveTo>
                  <a:cubicBezTo>
                    <a:pt x="13" y="9"/>
                    <a:pt x="22" y="10"/>
                    <a:pt x="29" y="14"/>
                  </a:cubicBezTo>
                  <a:cubicBezTo>
                    <a:pt x="36" y="18"/>
                    <a:pt x="38" y="30"/>
                    <a:pt x="30" y="35"/>
                  </a:cubicBezTo>
                  <a:cubicBezTo>
                    <a:pt x="24" y="38"/>
                    <a:pt x="16" y="35"/>
                    <a:pt x="11" y="31"/>
                  </a:cubicBezTo>
                  <a:cubicBezTo>
                    <a:pt x="8" y="28"/>
                    <a:pt x="6" y="24"/>
                    <a:pt x="5" y="20"/>
                  </a:cubicBezTo>
                  <a:cubicBezTo>
                    <a:pt x="5" y="17"/>
                    <a:pt x="4" y="7"/>
                    <a:pt x="8" y="6"/>
                  </a:cubicBezTo>
                  <a:cubicBezTo>
                    <a:pt x="11" y="5"/>
                    <a:pt x="9" y="0"/>
                    <a:pt x="6" y="1"/>
                  </a:cubicBezTo>
                  <a:cubicBezTo>
                    <a:pt x="1" y="3"/>
                    <a:pt x="0" y="10"/>
                    <a:pt x="0" y="15"/>
                  </a:cubicBezTo>
                  <a:cubicBezTo>
                    <a:pt x="0" y="20"/>
                    <a:pt x="2" y="26"/>
                    <a:pt x="5" y="30"/>
                  </a:cubicBezTo>
                  <a:cubicBezTo>
                    <a:pt x="10" y="38"/>
                    <a:pt x="20" y="42"/>
                    <a:pt x="29" y="40"/>
                  </a:cubicBezTo>
                  <a:cubicBezTo>
                    <a:pt x="38" y="38"/>
                    <a:pt x="43" y="26"/>
                    <a:pt x="39" y="18"/>
                  </a:cubicBezTo>
                  <a:cubicBezTo>
                    <a:pt x="34" y="7"/>
                    <a:pt x="19" y="6"/>
                    <a:pt x="8" y="1"/>
                  </a:cubicBezTo>
                  <a:cubicBezTo>
                    <a:pt x="5" y="0"/>
                    <a:pt x="3" y="4"/>
                    <a:pt x="6" y="5"/>
                  </a:cubicBezTo>
                  <a:close/>
                </a:path>
              </a:pathLst>
            </a:custGeom>
            <a:solidFill>
              <a:srgbClr val="6CBE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F275F702-BABB-4BA1-BCD3-E22EB484BEC4}"/>
                </a:ext>
              </a:extLst>
            </p:cNvPr>
            <p:cNvSpPr>
              <a:spLocks/>
            </p:cNvSpPr>
            <p:nvPr/>
          </p:nvSpPr>
          <p:spPr bwMode="auto">
            <a:xfrm>
              <a:off x="2892" y="1368"/>
              <a:ext cx="455" cy="264"/>
            </a:xfrm>
            <a:custGeom>
              <a:avLst/>
              <a:gdLst>
                <a:gd name="T0" fmla="*/ 16 w 119"/>
                <a:gd name="T1" fmla="*/ 7 h 69"/>
                <a:gd name="T2" fmla="*/ 57 w 119"/>
                <a:gd name="T3" fmla="*/ 23 h 69"/>
                <a:gd name="T4" fmla="*/ 100 w 119"/>
                <a:gd name="T5" fmla="*/ 38 h 69"/>
                <a:gd name="T6" fmla="*/ 111 w 119"/>
                <a:gd name="T7" fmla="*/ 50 h 69"/>
                <a:gd name="T8" fmla="*/ 80 w 119"/>
                <a:gd name="T9" fmla="*/ 53 h 69"/>
                <a:gd name="T10" fmla="*/ 52 w 119"/>
                <a:gd name="T11" fmla="*/ 43 h 69"/>
                <a:gd name="T12" fmla="*/ 49 w 119"/>
                <a:gd name="T13" fmla="*/ 45 h 69"/>
                <a:gd name="T14" fmla="*/ 44 w 119"/>
                <a:gd name="T15" fmla="*/ 66 h 69"/>
                <a:gd name="T16" fmla="*/ 48 w 119"/>
                <a:gd name="T17" fmla="*/ 65 h 69"/>
                <a:gd name="T18" fmla="*/ 18 w 119"/>
                <a:gd name="T19" fmla="*/ 58 h 69"/>
                <a:gd name="T20" fmla="*/ 8 w 119"/>
                <a:gd name="T21" fmla="*/ 28 h 69"/>
                <a:gd name="T22" fmla="*/ 10 w 119"/>
                <a:gd name="T23" fmla="*/ 12 h 69"/>
                <a:gd name="T24" fmla="*/ 17 w 119"/>
                <a:gd name="T25" fmla="*/ 7 h 69"/>
                <a:gd name="T26" fmla="*/ 17 w 119"/>
                <a:gd name="T27" fmla="*/ 2 h 69"/>
                <a:gd name="T28" fmla="*/ 9 w 119"/>
                <a:gd name="T29" fmla="*/ 2 h 69"/>
                <a:gd name="T30" fmla="*/ 6 w 119"/>
                <a:gd name="T31" fmla="*/ 5 h 69"/>
                <a:gd name="T32" fmla="*/ 12 w 119"/>
                <a:gd name="T33" fmla="*/ 67 h 69"/>
                <a:gd name="T34" fmla="*/ 15 w 119"/>
                <a:gd name="T35" fmla="*/ 68 h 69"/>
                <a:gd name="T36" fmla="*/ 44 w 119"/>
                <a:gd name="T37" fmla="*/ 67 h 69"/>
                <a:gd name="T38" fmla="*/ 49 w 119"/>
                <a:gd name="T39" fmla="*/ 67 h 69"/>
                <a:gd name="T40" fmla="*/ 68 w 119"/>
                <a:gd name="T41" fmla="*/ 51 h 69"/>
                <a:gd name="T42" fmla="*/ 88 w 119"/>
                <a:gd name="T43" fmla="*/ 64 h 69"/>
                <a:gd name="T44" fmla="*/ 117 w 119"/>
                <a:gd name="T45" fmla="*/ 48 h 69"/>
                <a:gd name="T46" fmla="*/ 106 w 119"/>
                <a:gd name="T47" fmla="*/ 33 h 69"/>
                <a:gd name="T48" fmla="*/ 87 w 119"/>
                <a:gd name="T49" fmla="*/ 25 h 69"/>
                <a:gd name="T50" fmla="*/ 65 w 119"/>
                <a:gd name="T51" fmla="*/ 19 h 69"/>
                <a:gd name="T52" fmla="*/ 18 w 119"/>
                <a:gd name="T53" fmla="*/ 2 h 69"/>
                <a:gd name="T54" fmla="*/ 16 w 119"/>
                <a:gd name="T55" fmla="*/ 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9" h="69">
                  <a:moveTo>
                    <a:pt x="16" y="7"/>
                  </a:moveTo>
                  <a:cubicBezTo>
                    <a:pt x="29" y="16"/>
                    <a:pt x="42" y="20"/>
                    <a:pt x="57" y="23"/>
                  </a:cubicBezTo>
                  <a:cubicBezTo>
                    <a:pt x="73" y="26"/>
                    <a:pt x="85" y="32"/>
                    <a:pt x="100" y="38"/>
                  </a:cubicBezTo>
                  <a:cubicBezTo>
                    <a:pt x="104" y="40"/>
                    <a:pt x="119" y="31"/>
                    <a:pt x="111" y="50"/>
                  </a:cubicBezTo>
                  <a:cubicBezTo>
                    <a:pt x="102" y="69"/>
                    <a:pt x="89" y="60"/>
                    <a:pt x="80" y="53"/>
                  </a:cubicBezTo>
                  <a:cubicBezTo>
                    <a:pt x="71" y="47"/>
                    <a:pt x="63" y="42"/>
                    <a:pt x="52" y="43"/>
                  </a:cubicBezTo>
                  <a:cubicBezTo>
                    <a:pt x="51" y="43"/>
                    <a:pt x="50" y="44"/>
                    <a:pt x="49" y="45"/>
                  </a:cubicBezTo>
                  <a:cubicBezTo>
                    <a:pt x="49" y="53"/>
                    <a:pt x="46" y="59"/>
                    <a:pt x="44" y="66"/>
                  </a:cubicBezTo>
                  <a:cubicBezTo>
                    <a:pt x="45" y="65"/>
                    <a:pt x="47" y="65"/>
                    <a:pt x="48" y="65"/>
                  </a:cubicBezTo>
                  <a:cubicBezTo>
                    <a:pt x="42" y="52"/>
                    <a:pt x="30" y="46"/>
                    <a:pt x="18" y="58"/>
                  </a:cubicBezTo>
                  <a:cubicBezTo>
                    <a:pt x="7" y="68"/>
                    <a:pt x="7" y="34"/>
                    <a:pt x="8" y="28"/>
                  </a:cubicBezTo>
                  <a:cubicBezTo>
                    <a:pt x="8" y="22"/>
                    <a:pt x="10" y="17"/>
                    <a:pt x="10" y="12"/>
                  </a:cubicBezTo>
                  <a:cubicBezTo>
                    <a:pt x="11" y="6"/>
                    <a:pt x="11" y="7"/>
                    <a:pt x="17" y="7"/>
                  </a:cubicBezTo>
                  <a:cubicBezTo>
                    <a:pt x="20" y="7"/>
                    <a:pt x="20" y="2"/>
                    <a:pt x="17" y="2"/>
                  </a:cubicBezTo>
                  <a:cubicBezTo>
                    <a:pt x="14" y="2"/>
                    <a:pt x="12" y="2"/>
                    <a:pt x="9" y="2"/>
                  </a:cubicBezTo>
                  <a:cubicBezTo>
                    <a:pt x="7" y="3"/>
                    <a:pt x="6" y="4"/>
                    <a:pt x="6" y="5"/>
                  </a:cubicBezTo>
                  <a:cubicBezTo>
                    <a:pt x="3" y="30"/>
                    <a:pt x="0" y="44"/>
                    <a:pt x="12" y="67"/>
                  </a:cubicBezTo>
                  <a:cubicBezTo>
                    <a:pt x="12" y="69"/>
                    <a:pt x="14" y="69"/>
                    <a:pt x="15" y="68"/>
                  </a:cubicBezTo>
                  <a:cubicBezTo>
                    <a:pt x="22" y="60"/>
                    <a:pt x="34" y="47"/>
                    <a:pt x="44" y="67"/>
                  </a:cubicBezTo>
                  <a:cubicBezTo>
                    <a:pt x="45" y="69"/>
                    <a:pt x="48" y="69"/>
                    <a:pt x="49" y="67"/>
                  </a:cubicBezTo>
                  <a:cubicBezTo>
                    <a:pt x="53" y="55"/>
                    <a:pt x="52" y="43"/>
                    <a:pt x="68" y="51"/>
                  </a:cubicBezTo>
                  <a:cubicBezTo>
                    <a:pt x="75" y="54"/>
                    <a:pt x="80" y="61"/>
                    <a:pt x="88" y="64"/>
                  </a:cubicBezTo>
                  <a:cubicBezTo>
                    <a:pt x="100" y="68"/>
                    <a:pt x="115" y="62"/>
                    <a:pt x="117" y="48"/>
                  </a:cubicBezTo>
                  <a:cubicBezTo>
                    <a:pt x="118" y="40"/>
                    <a:pt x="115" y="32"/>
                    <a:pt x="106" y="33"/>
                  </a:cubicBezTo>
                  <a:cubicBezTo>
                    <a:pt x="100" y="34"/>
                    <a:pt x="93" y="28"/>
                    <a:pt x="87" y="25"/>
                  </a:cubicBezTo>
                  <a:cubicBezTo>
                    <a:pt x="80" y="22"/>
                    <a:pt x="72" y="21"/>
                    <a:pt x="65" y="19"/>
                  </a:cubicBezTo>
                  <a:cubicBezTo>
                    <a:pt x="48" y="16"/>
                    <a:pt x="33" y="13"/>
                    <a:pt x="18" y="2"/>
                  </a:cubicBezTo>
                  <a:cubicBezTo>
                    <a:pt x="16" y="0"/>
                    <a:pt x="13" y="5"/>
                    <a:pt x="16" y="7"/>
                  </a:cubicBezTo>
                  <a:close/>
                </a:path>
              </a:pathLst>
            </a:custGeom>
            <a:solidFill>
              <a:srgbClr val="6CBE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81B93D12-09EC-4631-8AEF-10F89D0C0FC3}"/>
                </a:ext>
              </a:extLst>
            </p:cNvPr>
            <p:cNvSpPr>
              <a:spLocks/>
            </p:cNvSpPr>
            <p:nvPr/>
          </p:nvSpPr>
          <p:spPr bwMode="auto">
            <a:xfrm>
              <a:off x="2892" y="1682"/>
              <a:ext cx="551" cy="627"/>
            </a:xfrm>
            <a:custGeom>
              <a:avLst/>
              <a:gdLst>
                <a:gd name="T0" fmla="*/ 8 w 144"/>
                <a:gd name="T1" fmla="*/ 50 h 164"/>
                <a:gd name="T2" fmla="*/ 66 w 144"/>
                <a:gd name="T3" fmla="*/ 11 h 164"/>
                <a:gd name="T4" fmla="*/ 97 w 144"/>
                <a:gd name="T5" fmla="*/ 12 h 164"/>
                <a:gd name="T6" fmla="*/ 131 w 144"/>
                <a:gd name="T7" fmla="*/ 34 h 164"/>
                <a:gd name="T8" fmla="*/ 103 w 144"/>
                <a:gd name="T9" fmla="*/ 82 h 164"/>
                <a:gd name="T10" fmla="*/ 77 w 144"/>
                <a:gd name="T11" fmla="*/ 84 h 164"/>
                <a:gd name="T12" fmla="*/ 76 w 144"/>
                <a:gd name="T13" fmla="*/ 88 h 164"/>
                <a:gd name="T14" fmla="*/ 80 w 144"/>
                <a:gd name="T15" fmla="*/ 141 h 164"/>
                <a:gd name="T16" fmla="*/ 77 w 144"/>
                <a:gd name="T17" fmla="*/ 157 h 164"/>
                <a:gd name="T18" fmla="*/ 61 w 144"/>
                <a:gd name="T19" fmla="*/ 142 h 164"/>
                <a:gd name="T20" fmla="*/ 11 w 144"/>
                <a:gd name="T21" fmla="*/ 49 h 164"/>
                <a:gd name="T22" fmla="*/ 8 w 144"/>
                <a:gd name="T23" fmla="*/ 47 h 164"/>
                <a:gd name="T24" fmla="*/ 5 w 144"/>
                <a:gd name="T25" fmla="*/ 48 h 164"/>
                <a:gd name="T26" fmla="*/ 6 w 144"/>
                <a:gd name="T27" fmla="*/ 53 h 164"/>
                <a:gd name="T28" fmla="*/ 39 w 144"/>
                <a:gd name="T29" fmla="*/ 120 h 164"/>
                <a:gd name="T30" fmla="*/ 72 w 144"/>
                <a:gd name="T31" fmla="*/ 160 h 164"/>
                <a:gd name="T32" fmla="*/ 87 w 144"/>
                <a:gd name="T33" fmla="*/ 155 h 164"/>
                <a:gd name="T34" fmla="*/ 87 w 144"/>
                <a:gd name="T35" fmla="*/ 128 h 164"/>
                <a:gd name="T36" fmla="*/ 88 w 144"/>
                <a:gd name="T37" fmla="*/ 99 h 164"/>
                <a:gd name="T38" fmla="*/ 84 w 144"/>
                <a:gd name="T39" fmla="*/ 89 h 164"/>
                <a:gd name="T40" fmla="*/ 102 w 144"/>
                <a:gd name="T41" fmla="*/ 87 h 164"/>
                <a:gd name="T42" fmla="*/ 124 w 144"/>
                <a:gd name="T43" fmla="*/ 86 h 164"/>
                <a:gd name="T44" fmla="*/ 141 w 144"/>
                <a:gd name="T45" fmla="*/ 48 h 164"/>
                <a:gd name="T46" fmla="*/ 64 w 144"/>
                <a:gd name="T47" fmla="*/ 4 h 164"/>
                <a:gd name="T48" fmla="*/ 62 w 144"/>
                <a:gd name="T49" fmla="*/ 6 h 164"/>
                <a:gd name="T50" fmla="*/ 15 w 144"/>
                <a:gd name="T51" fmla="*/ 19 h 164"/>
                <a:gd name="T52" fmla="*/ 3 w 144"/>
                <a:gd name="T53" fmla="*/ 51 h 164"/>
                <a:gd name="T54" fmla="*/ 8 w 144"/>
                <a:gd name="T55" fmla="*/ 5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44" h="164">
                  <a:moveTo>
                    <a:pt x="8" y="50"/>
                  </a:moveTo>
                  <a:cubicBezTo>
                    <a:pt x="0" y="0"/>
                    <a:pt x="52" y="41"/>
                    <a:pt x="66" y="11"/>
                  </a:cubicBezTo>
                  <a:cubicBezTo>
                    <a:pt x="68" y="7"/>
                    <a:pt x="93" y="12"/>
                    <a:pt x="97" y="12"/>
                  </a:cubicBezTo>
                  <a:cubicBezTo>
                    <a:pt x="112" y="14"/>
                    <a:pt x="124" y="21"/>
                    <a:pt x="131" y="34"/>
                  </a:cubicBezTo>
                  <a:cubicBezTo>
                    <a:pt x="144" y="56"/>
                    <a:pt x="134" y="90"/>
                    <a:pt x="103" y="82"/>
                  </a:cubicBezTo>
                  <a:cubicBezTo>
                    <a:pt x="93" y="80"/>
                    <a:pt x="86" y="79"/>
                    <a:pt x="77" y="84"/>
                  </a:cubicBezTo>
                  <a:cubicBezTo>
                    <a:pt x="75" y="85"/>
                    <a:pt x="75" y="87"/>
                    <a:pt x="76" y="88"/>
                  </a:cubicBezTo>
                  <a:cubicBezTo>
                    <a:pt x="90" y="104"/>
                    <a:pt x="81" y="122"/>
                    <a:pt x="80" y="141"/>
                  </a:cubicBezTo>
                  <a:cubicBezTo>
                    <a:pt x="79" y="142"/>
                    <a:pt x="85" y="161"/>
                    <a:pt x="77" y="157"/>
                  </a:cubicBezTo>
                  <a:cubicBezTo>
                    <a:pt x="71" y="154"/>
                    <a:pt x="65" y="147"/>
                    <a:pt x="61" y="142"/>
                  </a:cubicBezTo>
                  <a:cubicBezTo>
                    <a:pt x="36" y="116"/>
                    <a:pt x="30" y="78"/>
                    <a:pt x="11" y="49"/>
                  </a:cubicBezTo>
                  <a:cubicBezTo>
                    <a:pt x="10" y="48"/>
                    <a:pt x="9" y="47"/>
                    <a:pt x="8" y="47"/>
                  </a:cubicBezTo>
                  <a:cubicBezTo>
                    <a:pt x="7" y="48"/>
                    <a:pt x="6" y="48"/>
                    <a:pt x="5" y="48"/>
                  </a:cubicBezTo>
                  <a:cubicBezTo>
                    <a:pt x="1" y="48"/>
                    <a:pt x="3" y="53"/>
                    <a:pt x="6" y="53"/>
                  </a:cubicBezTo>
                  <a:cubicBezTo>
                    <a:pt x="15" y="51"/>
                    <a:pt x="33" y="109"/>
                    <a:pt x="39" y="120"/>
                  </a:cubicBezTo>
                  <a:cubicBezTo>
                    <a:pt x="46" y="134"/>
                    <a:pt x="59" y="150"/>
                    <a:pt x="72" y="160"/>
                  </a:cubicBezTo>
                  <a:cubicBezTo>
                    <a:pt x="77" y="163"/>
                    <a:pt x="86" y="164"/>
                    <a:pt x="87" y="155"/>
                  </a:cubicBezTo>
                  <a:cubicBezTo>
                    <a:pt x="87" y="146"/>
                    <a:pt x="85" y="138"/>
                    <a:pt x="87" y="128"/>
                  </a:cubicBezTo>
                  <a:cubicBezTo>
                    <a:pt x="89" y="118"/>
                    <a:pt x="89" y="109"/>
                    <a:pt x="88" y="99"/>
                  </a:cubicBezTo>
                  <a:cubicBezTo>
                    <a:pt x="88" y="95"/>
                    <a:pt x="86" y="92"/>
                    <a:pt x="84" y="89"/>
                  </a:cubicBezTo>
                  <a:cubicBezTo>
                    <a:pt x="80" y="81"/>
                    <a:pt x="99" y="86"/>
                    <a:pt x="102" y="87"/>
                  </a:cubicBezTo>
                  <a:cubicBezTo>
                    <a:pt x="109" y="89"/>
                    <a:pt x="117" y="90"/>
                    <a:pt x="124" y="86"/>
                  </a:cubicBezTo>
                  <a:cubicBezTo>
                    <a:pt x="140" y="79"/>
                    <a:pt x="143" y="64"/>
                    <a:pt x="141" y="48"/>
                  </a:cubicBezTo>
                  <a:cubicBezTo>
                    <a:pt x="136" y="8"/>
                    <a:pt x="96" y="7"/>
                    <a:pt x="64" y="4"/>
                  </a:cubicBezTo>
                  <a:cubicBezTo>
                    <a:pt x="63" y="4"/>
                    <a:pt x="62" y="5"/>
                    <a:pt x="62" y="6"/>
                  </a:cubicBezTo>
                  <a:cubicBezTo>
                    <a:pt x="57" y="26"/>
                    <a:pt x="29" y="15"/>
                    <a:pt x="15" y="19"/>
                  </a:cubicBezTo>
                  <a:cubicBezTo>
                    <a:pt x="0" y="22"/>
                    <a:pt x="1" y="40"/>
                    <a:pt x="3" y="51"/>
                  </a:cubicBezTo>
                  <a:cubicBezTo>
                    <a:pt x="3" y="54"/>
                    <a:pt x="8" y="53"/>
                    <a:pt x="8" y="50"/>
                  </a:cubicBezTo>
                  <a:close/>
                </a:path>
              </a:pathLst>
            </a:custGeom>
            <a:solidFill>
              <a:srgbClr val="6CBE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FBB60402-D151-4964-B44E-945747F412B2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3" y="2358"/>
              <a:ext cx="145" cy="172"/>
            </a:xfrm>
            <a:custGeom>
              <a:avLst/>
              <a:gdLst>
                <a:gd name="T0" fmla="*/ 27 w 38"/>
                <a:gd name="T1" fmla="*/ 3 h 45"/>
                <a:gd name="T2" fmla="*/ 38 w 38"/>
                <a:gd name="T3" fmla="*/ 31 h 45"/>
                <a:gd name="T4" fmla="*/ 0 w 38"/>
                <a:gd name="T5" fmla="*/ 9 h 45"/>
                <a:gd name="T6" fmla="*/ 21 w 38"/>
                <a:gd name="T7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45">
                  <a:moveTo>
                    <a:pt x="27" y="3"/>
                  </a:moveTo>
                  <a:cubicBezTo>
                    <a:pt x="31" y="12"/>
                    <a:pt x="35" y="21"/>
                    <a:pt x="38" y="31"/>
                  </a:cubicBezTo>
                  <a:cubicBezTo>
                    <a:pt x="15" y="45"/>
                    <a:pt x="9" y="27"/>
                    <a:pt x="0" y="9"/>
                  </a:cubicBezTo>
                  <a:cubicBezTo>
                    <a:pt x="5" y="5"/>
                    <a:pt x="14" y="1"/>
                    <a:pt x="21" y="0"/>
                  </a:cubicBezTo>
                </a:path>
              </a:pathLst>
            </a:custGeom>
            <a:solidFill>
              <a:srgbClr val="6CBE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7511125B-514C-49F8-AF47-6DF8C893791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2" y="2347"/>
              <a:ext cx="164" cy="168"/>
            </a:xfrm>
            <a:custGeom>
              <a:avLst/>
              <a:gdLst>
                <a:gd name="T0" fmla="*/ 28 w 43"/>
                <a:gd name="T1" fmla="*/ 8 h 44"/>
                <a:gd name="T2" fmla="*/ 38 w 43"/>
                <a:gd name="T3" fmla="*/ 34 h 44"/>
                <a:gd name="T4" fmla="*/ 39 w 43"/>
                <a:gd name="T5" fmla="*/ 31 h 44"/>
                <a:gd name="T6" fmla="*/ 17 w 43"/>
                <a:gd name="T7" fmla="*/ 31 h 44"/>
                <a:gd name="T8" fmla="*/ 5 w 43"/>
                <a:gd name="T9" fmla="*/ 11 h 44"/>
                <a:gd name="T10" fmla="*/ 4 w 43"/>
                <a:gd name="T11" fmla="*/ 14 h 44"/>
                <a:gd name="T12" fmla="*/ 24 w 43"/>
                <a:gd name="T13" fmla="*/ 6 h 44"/>
                <a:gd name="T14" fmla="*/ 23 w 43"/>
                <a:gd name="T15" fmla="*/ 1 h 44"/>
                <a:gd name="T16" fmla="*/ 1 w 43"/>
                <a:gd name="T17" fmla="*/ 10 h 44"/>
                <a:gd name="T18" fmla="*/ 0 w 43"/>
                <a:gd name="T19" fmla="*/ 13 h 44"/>
                <a:gd name="T20" fmla="*/ 16 w 43"/>
                <a:gd name="T21" fmla="*/ 37 h 44"/>
                <a:gd name="T22" fmla="*/ 42 w 43"/>
                <a:gd name="T23" fmla="*/ 36 h 44"/>
                <a:gd name="T24" fmla="*/ 43 w 43"/>
                <a:gd name="T25" fmla="*/ 33 h 44"/>
                <a:gd name="T26" fmla="*/ 32 w 43"/>
                <a:gd name="T27" fmla="*/ 5 h 44"/>
                <a:gd name="T28" fmla="*/ 28 w 43"/>
                <a:gd name="T29" fmla="*/ 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3" h="44">
                  <a:moveTo>
                    <a:pt x="28" y="8"/>
                  </a:moveTo>
                  <a:cubicBezTo>
                    <a:pt x="32" y="16"/>
                    <a:pt x="35" y="25"/>
                    <a:pt x="38" y="34"/>
                  </a:cubicBezTo>
                  <a:cubicBezTo>
                    <a:pt x="39" y="33"/>
                    <a:pt x="39" y="32"/>
                    <a:pt x="39" y="31"/>
                  </a:cubicBezTo>
                  <a:cubicBezTo>
                    <a:pt x="32" y="36"/>
                    <a:pt x="24" y="39"/>
                    <a:pt x="17" y="31"/>
                  </a:cubicBezTo>
                  <a:cubicBezTo>
                    <a:pt x="11" y="26"/>
                    <a:pt x="8" y="18"/>
                    <a:pt x="5" y="11"/>
                  </a:cubicBezTo>
                  <a:cubicBezTo>
                    <a:pt x="4" y="12"/>
                    <a:pt x="4" y="13"/>
                    <a:pt x="4" y="14"/>
                  </a:cubicBezTo>
                  <a:cubicBezTo>
                    <a:pt x="10" y="10"/>
                    <a:pt x="17" y="7"/>
                    <a:pt x="24" y="6"/>
                  </a:cubicBezTo>
                  <a:cubicBezTo>
                    <a:pt x="27" y="5"/>
                    <a:pt x="26" y="0"/>
                    <a:pt x="23" y="1"/>
                  </a:cubicBezTo>
                  <a:cubicBezTo>
                    <a:pt x="15" y="2"/>
                    <a:pt x="8" y="6"/>
                    <a:pt x="1" y="10"/>
                  </a:cubicBezTo>
                  <a:cubicBezTo>
                    <a:pt x="0" y="11"/>
                    <a:pt x="0" y="12"/>
                    <a:pt x="0" y="13"/>
                  </a:cubicBezTo>
                  <a:cubicBezTo>
                    <a:pt x="5" y="21"/>
                    <a:pt x="8" y="32"/>
                    <a:pt x="16" y="37"/>
                  </a:cubicBezTo>
                  <a:cubicBezTo>
                    <a:pt x="24" y="44"/>
                    <a:pt x="34" y="41"/>
                    <a:pt x="42" y="36"/>
                  </a:cubicBezTo>
                  <a:cubicBezTo>
                    <a:pt x="43" y="35"/>
                    <a:pt x="43" y="34"/>
                    <a:pt x="43" y="33"/>
                  </a:cubicBezTo>
                  <a:cubicBezTo>
                    <a:pt x="40" y="23"/>
                    <a:pt x="36" y="14"/>
                    <a:pt x="32" y="5"/>
                  </a:cubicBezTo>
                  <a:cubicBezTo>
                    <a:pt x="30" y="2"/>
                    <a:pt x="26" y="5"/>
                    <a:pt x="28" y="8"/>
                  </a:cubicBezTo>
                  <a:close/>
                </a:path>
              </a:pathLst>
            </a:custGeom>
            <a:solidFill>
              <a:srgbClr val="6CBE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87C5F960-C9AB-4A97-8DD2-A34F88503262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2" y="2385"/>
              <a:ext cx="750" cy="329"/>
            </a:xfrm>
            <a:custGeom>
              <a:avLst/>
              <a:gdLst>
                <a:gd name="T0" fmla="*/ 182 w 196"/>
                <a:gd name="T1" fmla="*/ 1 h 86"/>
                <a:gd name="T2" fmla="*/ 2 w 196"/>
                <a:gd name="T3" fmla="*/ 59 h 86"/>
                <a:gd name="T4" fmla="*/ 1 w 196"/>
                <a:gd name="T5" fmla="*/ 62 h 86"/>
                <a:gd name="T6" fmla="*/ 11 w 196"/>
                <a:gd name="T7" fmla="*/ 84 h 86"/>
                <a:gd name="T8" fmla="*/ 14 w 196"/>
                <a:gd name="T9" fmla="*/ 85 h 86"/>
                <a:gd name="T10" fmla="*/ 193 w 196"/>
                <a:gd name="T11" fmla="*/ 27 h 86"/>
                <a:gd name="T12" fmla="*/ 195 w 196"/>
                <a:gd name="T13" fmla="*/ 24 h 86"/>
                <a:gd name="T14" fmla="*/ 189 w 196"/>
                <a:gd name="T15" fmla="*/ 5 h 86"/>
                <a:gd name="T16" fmla="*/ 184 w 196"/>
                <a:gd name="T17" fmla="*/ 6 h 86"/>
                <a:gd name="T18" fmla="*/ 188 w 196"/>
                <a:gd name="T19" fmla="*/ 17 h 86"/>
                <a:gd name="T20" fmla="*/ 172 w 196"/>
                <a:gd name="T21" fmla="*/ 29 h 86"/>
                <a:gd name="T22" fmla="*/ 124 w 196"/>
                <a:gd name="T23" fmla="*/ 47 h 86"/>
                <a:gd name="T24" fmla="*/ 20 w 196"/>
                <a:gd name="T25" fmla="*/ 79 h 86"/>
                <a:gd name="T26" fmla="*/ 11 w 196"/>
                <a:gd name="T27" fmla="*/ 71 h 86"/>
                <a:gd name="T28" fmla="*/ 26 w 196"/>
                <a:gd name="T29" fmla="*/ 58 h 86"/>
                <a:gd name="T30" fmla="*/ 76 w 196"/>
                <a:gd name="T31" fmla="*/ 43 h 86"/>
                <a:gd name="T32" fmla="*/ 183 w 196"/>
                <a:gd name="T33" fmla="*/ 6 h 86"/>
                <a:gd name="T34" fmla="*/ 182 w 196"/>
                <a:gd name="T35" fmla="*/ 1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96" h="86">
                  <a:moveTo>
                    <a:pt x="182" y="1"/>
                  </a:moveTo>
                  <a:cubicBezTo>
                    <a:pt x="123" y="23"/>
                    <a:pt x="64" y="44"/>
                    <a:pt x="2" y="59"/>
                  </a:cubicBezTo>
                  <a:cubicBezTo>
                    <a:pt x="1" y="59"/>
                    <a:pt x="0" y="61"/>
                    <a:pt x="1" y="62"/>
                  </a:cubicBezTo>
                  <a:cubicBezTo>
                    <a:pt x="5" y="69"/>
                    <a:pt x="8" y="76"/>
                    <a:pt x="11" y="84"/>
                  </a:cubicBezTo>
                  <a:cubicBezTo>
                    <a:pt x="12" y="85"/>
                    <a:pt x="13" y="86"/>
                    <a:pt x="14" y="85"/>
                  </a:cubicBezTo>
                  <a:cubicBezTo>
                    <a:pt x="76" y="71"/>
                    <a:pt x="134" y="48"/>
                    <a:pt x="193" y="27"/>
                  </a:cubicBezTo>
                  <a:cubicBezTo>
                    <a:pt x="195" y="26"/>
                    <a:pt x="196" y="25"/>
                    <a:pt x="195" y="24"/>
                  </a:cubicBezTo>
                  <a:cubicBezTo>
                    <a:pt x="193" y="17"/>
                    <a:pt x="191" y="11"/>
                    <a:pt x="189" y="5"/>
                  </a:cubicBezTo>
                  <a:cubicBezTo>
                    <a:pt x="188" y="2"/>
                    <a:pt x="183" y="3"/>
                    <a:pt x="184" y="6"/>
                  </a:cubicBezTo>
                  <a:cubicBezTo>
                    <a:pt x="185" y="10"/>
                    <a:pt x="187" y="13"/>
                    <a:pt x="188" y="17"/>
                  </a:cubicBezTo>
                  <a:cubicBezTo>
                    <a:pt x="191" y="26"/>
                    <a:pt x="179" y="27"/>
                    <a:pt x="172" y="29"/>
                  </a:cubicBezTo>
                  <a:cubicBezTo>
                    <a:pt x="156" y="35"/>
                    <a:pt x="140" y="41"/>
                    <a:pt x="124" y="47"/>
                  </a:cubicBezTo>
                  <a:cubicBezTo>
                    <a:pt x="90" y="59"/>
                    <a:pt x="55" y="71"/>
                    <a:pt x="20" y="79"/>
                  </a:cubicBezTo>
                  <a:cubicBezTo>
                    <a:pt x="14" y="81"/>
                    <a:pt x="12" y="74"/>
                    <a:pt x="11" y="71"/>
                  </a:cubicBezTo>
                  <a:cubicBezTo>
                    <a:pt x="6" y="59"/>
                    <a:pt x="16" y="60"/>
                    <a:pt x="26" y="58"/>
                  </a:cubicBezTo>
                  <a:cubicBezTo>
                    <a:pt x="43" y="54"/>
                    <a:pt x="60" y="49"/>
                    <a:pt x="76" y="43"/>
                  </a:cubicBezTo>
                  <a:cubicBezTo>
                    <a:pt x="112" y="32"/>
                    <a:pt x="148" y="19"/>
                    <a:pt x="183" y="6"/>
                  </a:cubicBezTo>
                  <a:cubicBezTo>
                    <a:pt x="186" y="5"/>
                    <a:pt x="185" y="0"/>
                    <a:pt x="182" y="1"/>
                  </a:cubicBezTo>
                  <a:close/>
                </a:path>
              </a:pathLst>
            </a:custGeom>
            <a:solidFill>
              <a:srgbClr val="6CBE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5AB4C4C8-22E6-4187-AF76-838CCAB933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4" y="596"/>
              <a:ext cx="1442" cy="2003"/>
            </a:xfrm>
            <a:custGeom>
              <a:avLst/>
              <a:gdLst>
                <a:gd name="T0" fmla="*/ 219 w 377"/>
                <a:gd name="T1" fmla="*/ 1 h 524"/>
                <a:gd name="T2" fmla="*/ 54 w 377"/>
                <a:gd name="T3" fmla="*/ 116 h 524"/>
                <a:gd name="T4" fmla="*/ 14 w 377"/>
                <a:gd name="T5" fmla="*/ 315 h 524"/>
                <a:gd name="T6" fmla="*/ 129 w 377"/>
                <a:gd name="T7" fmla="*/ 480 h 524"/>
                <a:gd name="T8" fmla="*/ 374 w 377"/>
                <a:gd name="T9" fmla="*/ 482 h 524"/>
                <a:gd name="T10" fmla="*/ 373 w 377"/>
                <a:gd name="T11" fmla="*/ 477 h 524"/>
                <a:gd name="T12" fmla="*/ 136 w 377"/>
                <a:gd name="T13" fmla="*/ 478 h 524"/>
                <a:gd name="T14" fmla="*/ 20 w 377"/>
                <a:gd name="T15" fmla="*/ 319 h 524"/>
                <a:gd name="T16" fmla="*/ 55 w 377"/>
                <a:gd name="T17" fmla="*/ 123 h 524"/>
                <a:gd name="T18" fmla="*/ 220 w 377"/>
                <a:gd name="T19" fmla="*/ 6 h 524"/>
                <a:gd name="T20" fmla="*/ 219 w 377"/>
                <a:gd name="T21" fmla="*/ 1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7" h="524">
                  <a:moveTo>
                    <a:pt x="219" y="1"/>
                  </a:moveTo>
                  <a:cubicBezTo>
                    <a:pt x="154" y="23"/>
                    <a:pt x="95" y="60"/>
                    <a:pt x="54" y="116"/>
                  </a:cubicBezTo>
                  <a:cubicBezTo>
                    <a:pt x="12" y="173"/>
                    <a:pt x="0" y="246"/>
                    <a:pt x="14" y="315"/>
                  </a:cubicBezTo>
                  <a:cubicBezTo>
                    <a:pt x="28" y="383"/>
                    <a:pt x="70" y="445"/>
                    <a:pt x="129" y="480"/>
                  </a:cubicBezTo>
                  <a:cubicBezTo>
                    <a:pt x="204" y="524"/>
                    <a:pt x="296" y="508"/>
                    <a:pt x="374" y="482"/>
                  </a:cubicBezTo>
                  <a:cubicBezTo>
                    <a:pt x="377" y="481"/>
                    <a:pt x="376" y="476"/>
                    <a:pt x="373" y="477"/>
                  </a:cubicBezTo>
                  <a:cubicBezTo>
                    <a:pt x="296" y="503"/>
                    <a:pt x="211" y="517"/>
                    <a:pt x="136" y="478"/>
                  </a:cubicBezTo>
                  <a:cubicBezTo>
                    <a:pt x="76" y="447"/>
                    <a:pt x="36" y="384"/>
                    <a:pt x="20" y="319"/>
                  </a:cubicBezTo>
                  <a:cubicBezTo>
                    <a:pt x="3" y="252"/>
                    <a:pt x="16" y="180"/>
                    <a:pt x="55" y="123"/>
                  </a:cubicBezTo>
                  <a:cubicBezTo>
                    <a:pt x="94" y="65"/>
                    <a:pt x="156" y="28"/>
                    <a:pt x="220" y="6"/>
                  </a:cubicBezTo>
                  <a:cubicBezTo>
                    <a:pt x="223" y="4"/>
                    <a:pt x="222" y="0"/>
                    <a:pt x="219" y="1"/>
                  </a:cubicBezTo>
                  <a:close/>
                </a:path>
              </a:pathLst>
            </a:custGeom>
            <a:solidFill>
              <a:srgbClr val="6CBE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5501C339-1A6A-434E-8E19-CF044AA1617F}"/>
                </a:ext>
              </a:extLst>
            </p:cNvPr>
            <p:cNvSpPr>
              <a:spLocks/>
            </p:cNvSpPr>
            <p:nvPr/>
          </p:nvSpPr>
          <p:spPr bwMode="auto">
            <a:xfrm>
              <a:off x="3355" y="313"/>
              <a:ext cx="241" cy="447"/>
            </a:xfrm>
            <a:custGeom>
              <a:avLst/>
              <a:gdLst>
                <a:gd name="T0" fmla="*/ 56 w 63"/>
                <a:gd name="T1" fmla="*/ 89 h 117"/>
                <a:gd name="T2" fmla="*/ 2 w 63"/>
                <a:gd name="T3" fmla="*/ 55 h 117"/>
                <a:gd name="T4" fmla="*/ 18 w 63"/>
                <a:gd name="T5" fmla="*/ 113 h 117"/>
                <a:gd name="T6" fmla="*/ 63 w 63"/>
                <a:gd name="T7" fmla="*/ 100 h 117"/>
                <a:gd name="T8" fmla="*/ 56 w 63"/>
                <a:gd name="T9" fmla="*/ 89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117">
                  <a:moveTo>
                    <a:pt x="56" y="89"/>
                  </a:moveTo>
                  <a:cubicBezTo>
                    <a:pt x="46" y="60"/>
                    <a:pt x="9" y="0"/>
                    <a:pt x="2" y="55"/>
                  </a:cubicBezTo>
                  <a:cubicBezTo>
                    <a:pt x="0" y="64"/>
                    <a:pt x="12" y="109"/>
                    <a:pt x="18" y="113"/>
                  </a:cubicBezTo>
                  <a:cubicBezTo>
                    <a:pt x="27" y="117"/>
                    <a:pt x="54" y="101"/>
                    <a:pt x="63" y="100"/>
                  </a:cubicBezTo>
                  <a:lnTo>
                    <a:pt x="56" y="89"/>
                  </a:lnTo>
                  <a:close/>
                </a:path>
              </a:pathLst>
            </a:custGeom>
            <a:solidFill>
              <a:srgbClr val="6CBE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C49B1035-4AA9-4755-A728-E972BB276A2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7" y="393"/>
              <a:ext cx="260" cy="401"/>
            </a:xfrm>
            <a:custGeom>
              <a:avLst/>
              <a:gdLst>
                <a:gd name="T0" fmla="*/ 60 w 68"/>
                <a:gd name="T1" fmla="*/ 67 h 105"/>
                <a:gd name="T2" fmla="*/ 27 w 68"/>
                <a:gd name="T3" fmla="*/ 13 h 105"/>
                <a:gd name="T4" fmla="*/ 2 w 68"/>
                <a:gd name="T5" fmla="*/ 34 h 105"/>
                <a:gd name="T6" fmla="*/ 6 w 68"/>
                <a:gd name="T7" fmla="*/ 61 h 105"/>
                <a:gd name="T8" fmla="*/ 16 w 68"/>
                <a:gd name="T9" fmla="*/ 91 h 105"/>
                <a:gd name="T10" fmla="*/ 66 w 68"/>
                <a:gd name="T11" fmla="*/ 82 h 105"/>
                <a:gd name="T12" fmla="*/ 67 w 68"/>
                <a:gd name="T13" fmla="*/ 78 h 105"/>
                <a:gd name="T14" fmla="*/ 60 w 68"/>
                <a:gd name="T15" fmla="*/ 67 h 105"/>
                <a:gd name="T16" fmla="*/ 56 w 68"/>
                <a:gd name="T17" fmla="*/ 69 h 105"/>
                <a:gd name="T18" fmla="*/ 63 w 68"/>
                <a:gd name="T19" fmla="*/ 80 h 105"/>
                <a:gd name="T20" fmla="*/ 65 w 68"/>
                <a:gd name="T21" fmla="*/ 77 h 105"/>
                <a:gd name="T22" fmla="*/ 20 w 68"/>
                <a:gd name="T23" fmla="*/ 88 h 105"/>
                <a:gd name="T24" fmla="*/ 7 w 68"/>
                <a:gd name="T25" fmla="*/ 41 h 105"/>
                <a:gd name="T26" fmla="*/ 11 w 68"/>
                <a:gd name="T27" fmla="*/ 18 h 105"/>
                <a:gd name="T28" fmla="*/ 30 w 68"/>
                <a:gd name="T29" fmla="*/ 23 h 105"/>
                <a:gd name="T30" fmla="*/ 56 w 68"/>
                <a:gd name="T31" fmla="*/ 69 h 105"/>
                <a:gd name="T32" fmla="*/ 60 w 68"/>
                <a:gd name="T33" fmla="*/ 67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8" h="105">
                  <a:moveTo>
                    <a:pt x="60" y="67"/>
                  </a:moveTo>
                  <a:cubicBezTo>
                    <a:pt x="54" y="48"/>
                    <a:pt x="43" y="27"/>
                    <a:pt x="27" y="13"/>
                  </a:cubicBezTo>
                  <a:cubicBezTo>
                    <a:pt x="11" y="0"/>
                    <a:pt x="4" y="21"/>
                    <a:pt x="2" y="34"/>
                  </a:cubicBezTo>
                  <a:cubicBezTo>
                    <a:pt x="0" y="43"/>
                    <a:pt x="4" y="53"/>
                    <a:pt x="6" y="61"/>
                  </a:cubicBezTo>
                  <a:cubicBezTo>
                    <a:pt x="8" y="71"/>
                    <a:pt x="11" y="82"/>
                    <a:pt x="16" y="91"/>
                  </a:cubicBezTo>
                  <a:cubicBezTo>
                    <a:pt x="25" y="105"/>
                    <a:pt x="55" y="83"/>
                    <a:pt x="66" y="82"/>
                  </a:cubicBezTo>
                  <a:cubicBezTo>
                    <a:pt x="67" y="81"/>
                    <a:pt x="68" y="79"/>
                    <a:pt x="67" y="78"/>
                  </a:cubicBezTo>
                  <a:cubicBezTo>
                    <a:pt x="65" y="74"/>
                    <a:pt x="62" y="71"/>
                    <a:pt x="60" y="67"/>
                  </a:cubicBezTo>
                  <a:cubicBezTo>
                    <a:pt x="58" y="64"/>
                    <a:pt x="54" y="67"/>
                    <a:pt x="56" y="69"/>
                  </a:cubicBezTo>
                  <a:cubicBezTo>
                    <a:pt x="58" y="73"/>
                    <a:pt x="61" y="77"/>
                    <a:pt x="63" y="80"/>
                  </a:cubicBezTo>
                  <a:cubicBezTo>
                    <a:pt x="64" y="79"/>
                    <a:pt x="64" y="78"/>
                    <a:pt x="65" y="77"/>
                  </a:cubicBezTo>
                  <a:cubicBezTo>
                    <a:pt x="56" y="78"/>
                    <a:pt x="26" y="97"/>
                    <a:pt x="20" y="88"/>
                  </a:cubicBezTo>
                  <a:cubicBezTo>
                    <a:pt x="12" y="76"/>
                    <a:pt x="8" y="56"/>
                    <a:pt x="7" y="41"/>
                  </a:cubicBezTo>
                  <a:cubicBezTo>
                    <a:pt x="6" y="34"/>
                    <a:pt x="7" y="25"/>
                    <a:pt x="11" y="18"/>
                  </a:cubicBezTo>
                  <a:cubicBezTo>
                    <a:pt x="16" y="8"/>
                    <a:pt x="25" y="18"/>
                    <a:pt x="30" y="23"/>
                  </a:cubicBezTo>
                  <a:cubicBezTo>
                    <a:pt x="41" y="35"/>
                    <a:pt x="50" y="53"/>
                    <a:pt x="56" y="69"/>
                  </a:cubicBezTo>
                  <a:cubicBezTo>
                    <a:pt x="57" y="72"/>
                    <a:pt x="61" y="70"/>
                    <a:pt x="60" y="67"/>
                  </a:cubicBezTo>
                  <a:close/>
                </a:path>
              </a:pathLst>
            </a:custGeom>
            <a:solidFill>
              <a:srgbClr val="6CBE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3703210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A0CB7C75-F71C-4494-9C52-D181615C7170}"/>
              </a:ext>
            </a:extLst>
          </p:cNvPr>
          <p:cNvSpPr/>
          <p:nvPr/>
        </p:nvSpPr>
        <p:spPr>
          <a:xfrm>
            <a:off x="3187931" y="2921168"/>
            <a:ext cx="581613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sz="6000" dirty="0">
                <a:latin typeface="華康硬黑體W7" panose="020B0709000000000000" pitchFamily="49" charset="-120"/>
                <a:ea typeface="華康硬黑體W7" panose="020B0709000000000000" pitchFamily="49" charset="-120"/>
              </a:rPr>
              <a:t>1991</a:t>
            </a:r>
            <a:r>
              <a:rPr lang="zh-TW" altLang="en-US" sz="6000" dirty="0">
                <a:latin typeface="華康硬黑體W7" panose="020B0709000000000000" pitchFamily="49" charset="-120"/>
                <a:ea typeface="華康硬黑體W7" panose="020B0709000000000000" pitchFamily="49" charset="-120"/>
              </a:rPr>
              <a:t>報平安專線</a:t>
            </a:r>
            <a:endParaRPr lang="en-US" altLang="zh-TW" sz="6000" dirty="0">
              <a:latin typeface="華康硬黑體W7" panose="020B0709000000000000" pitchFamily="49" charset="-120"/>
              <a:ea typeface="華康硬黑體W7" panose="020B0709000000000000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710323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6514" y="2002972"/>
            <a:ext cx="3858826" cy="3635828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6193744" y="2316842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華康硬黑體W7" panose="020B0709000000000000" pitchFamily="49" charset="-120"/>
                <a:ea typeface="華康硬黑體W7" panose="020B0709000000000000" pitchFamily="49" charset="-120"/>
                <a:cs typeface="经典综艺体简" panose="02010609000101010101" pitchFamily="49" charset="-122"/>
              </a:rPr>
              <a:t>1991</a:t>
            </a:r>
            <a:r>
              <a:rPr kumimoji="0" lang="zh-TW" altLang="en-US" sz="3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華康硬黑體W7" panose="020B0709000000000000" pitchFamily="49" charset="-120"/>
                <a:ea typeface="華康硬黑體W7" panose="020B0709000000000000" pitchFamily="49" charset="-120"/>
                <a:cs typeface="经典综艺体简" panose="02010609000101010101" pitchFamily="49" charset="-122"/>
              </a:rPr>
              <a:t>專線介紹</a:t>
            </a:r>
            <a:endParaRPr kumimoji="0" lang="zh-CN" altLang="en-US" sz="3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華康硬黑體W7" panose="020B0709000000000000" pitchFamily="49" charset="-120"/>
              <a:ea typeface="華康硬黑體W7" panose="020B0709000000000000" pitchFamily="49" charset="-120"/>
              <a:cs typeface="经典综艺体简" panose="02010609000101010101" pitchFamily="49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193744" y="3366949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defRPr/>
            </a:pPr>
            <a:r>
              <a:rPr lang="en-US" altLang="zh-CN" sz="3600" dirty="0">
                <a:solidFill>
                  <a:prstClr val="black"/>
                </a:solidFill>
                <a:latin typeface="華康硬黑體W7" panose="020B0709000000000000" pitchFamily="49" charset="-120"/>
                <a:ea typeface="華康硬黑體W7" panose="020B0709000000000000" pitchFamily="49" charset="-120"/>
              </a:rPr>
              <a:t>1991</a:t>
            </a:r>
            <a:r>
              <a:rPr lang="zh-TW" altLang="en-US" sz="3600" dirty="0">
                <a:solidFill>
                  <a:prstClr val="black"/>
                </a:solidFill>
                <a:latin typeface="華康硬黑體W7" panose="020B0709000000000000" pitchFamily="49" charset="-120"/>
                <a:ea typeface="華康硬黑體W7" panose="020B0709000000000000" pitchFamily="49" charset="-120"/>
              </a:rPr>
              <a:t>專線使用說明</a:t>
            </a:r>
            <a:endParaRPr lang="zh-CN" altLang="en-US" sz="3600" dirty="0">
              <a:solidFill>
                <a:prstClr val="black"/>
              </a:solidFill>
              <a:latin typeface="華康硬黑體W7" panose="020B0709000000000000" pitchFamily="49" charset="-120"/>
              <a:ea typeface="華康硬黑體W7" panose="020B0709000000000000" pitchFamily="49" charset="-12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225836" y="4417056"/>
            <a:ext cx="4339650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defRPr/>
            </a:pPr>
            <a:r>
              <a:rPr lang="zh-TW" altLang="en-US" sz="3600" dirty="0">
                <a:solidFill>
                  <a:prstClr val="black"/>
                </a:solidFill>
                <a:latin typeface="華康硬黑體W7" panose="020B0709000000000000" pitchFamily="49" charset="-120"/>
                <a:ea typeface="華康硬黑體W7" panose="020B0709000000000000" pitchFamily="49" charset="-120"/>
              </a:rPr>
              <a:t>關於</a:t>
            </a:r>
            <a:r>
              <a:rPr lang="en-US" altLang="zh-TW" sz="3600" dirty="0">
                <a:solidFill>
                  <a:prstClr val="black"/>
                </a:solidFill>
                <a:latin typeface="華康硬黑體W7" panose="020B0709000000000000" pitchFamily="49" charset="-120"/>
                <a:ea typeface="華康硬黑體W7" panose="020B0709000000000000" pitchFamily="49" charset="-120"/>
              </a:rPr>
              <a:t>1991</a:t>
            </a:r>
            <a:r>
              <a:rPr lang="zh-TW" altLang="en-US" sz="3600" dirty="0">
                <a:solidFill>
                  <a:prstClr val="black"/>
                </a:solidFill>
                <a:latin typeface="華康硬黑體W7" panose="020B0709000000000000" pitchFamily="49" charset="-120"/>
                <a:ea typeface="華康硬黑體W7" panose="020B0709000000000000" pitchFamily="49" charset="-120"/>
              </a:rPr>
              <a:t>的一些好奇</a:t>
            </a:r>
            <a:endParaRPr lang="zh-CN" altLang="en-US" sz="3600" dirty="0">
              <a:solidFill>
                <a:prstClr val="black"/>
              </a:solidFill>
              <a:latin typeface="華康硬黑體W7" panose="020B0709000000000000" pitchFamily="49" charset="-120"/>
              <a:ea typeface="華康硬黑體W7" panose="020B0709000000000000" pitchFamily="49" charset="-12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4439937" y="402587"/>
            <a:ext cx="3312125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王漢宗波卡體一空陰" panose="02020600000000000000" pitchFamily="18" charset="-120"/>
                <a:ea typeface="王漢宗波卡體一空陰" panose="02020600000000000000" pitchFamily="18" charset="-120"/>
                <a:cs typeface="经典综艺体简" panose="02010609000101010101" pitchFamily="49" charset="-122"/>
              </a:rPr>
              <a:t>CONTENTS</a:t>
            </a:r>
            <a:endParaRPr kumimoji="0" lang="zh-CN" altLang="en-US" sz="4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王漢宗波卡體一空陰" panose="02020600000000000000" pitchFamily="18" charset="-120"/>
              <a:ea typeface="王漢宗波卡體一空陰" panose="02020600000000000000" pitchFamily="18" charset="-120"/>
              <a:cs typeface="经典综艺体简" panose="0201060900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077919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137" y="1261737"/>
            <a:ext cx="1905726" cy="2258379"/>
          </a:xfrm>
          <a:prstGeom prst="rect">
            <a:avLst/>
          </a:prstGeom>
        </p:spPr>
      </p:pic>
      <p:sp>
        <p:nvSpPr>
          <p:cNvPr id="5" name="文本框 6">
            <a:extLst>
              <a:ext uri="{FF2B5EF4-FFF2-40B4-BE49-F238E27FC236}">
                <a16:creationId xmlns:a16="http://schemas.microsoft.com/office/drawing/2014/main" id="{9DB1EA18-1B33-4FDA-9D8F-6AC26E416435}"/>
              </a:ext>
            </a:extLst>
          </p:cNvPr>
          <p:cNvSpPr txBox="1"/>
          <p:nvPr/>
        </p:nvSpPr>
        <p:spPr>
          <a:xfrm>
            <a:off x="3464510" y="4064362"/>
            <a:ext cx="5262979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華康硬黑體W7" panose="020B0709000000000000" pitchFamily="49" charset="-120"/>
                <a:ea typeface="華康硬黑體W7" panose="020B0709000000000000" pitchFamily="49" charset="-120"/>
                <a:cs typeface="经典综艺体简" panose="02010609000101010101" pitchFamily="49" charset="-122"/>
              </a:rPr>
              <a:t>1991</a:t>
            </a:r>
            <a:r>
              <a:rPr kumimoji="0" lang="zh-TW" altLang="en-US" sz="6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華康硬黑體W7" panose="020B0709000000000000" pitchFamily="49" charset="-120"/>
                <a:ea typeface="華康硬黑體W7" panose="020B0709000000000000" pitchFamily="49" charset="-120"/>
                <a:cs typeface="经典综艺体简" panose="02010609000101010101" pitchFamily="49" charset="-122"/>
              </a:rPr>
              <a:t>專線介紹</a:t>
            </a:r>
            <a:endParaRPr kumimoji="0" lang="zh-CN" altLang="en-US" sz="6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華康硬黑體W7" panose="020B0709000000000000" pitchFamily="49" charset="-120"/>
              <a:ea typeface="華康硬黑體W7" panose="020B0709000000000000" pitchFamily="49" charset="-120"/>
              <a:cs typeface="经典综艺体简" panose="0201060900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003720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434" y="459700"/>
            <a:ext cx="1596572" cy="1892016"/>
          </a:xfrm>
          <a:prstGeom prst="rect">
            <a:avLst/>
          </a:prstGeom>
        </p:spPr>
      </p:pic>
      <p:sp>
        <p:nvSpPr>
          <p:cNvPr id="9" name="文本框 6">
            <a:extLst>
              <a:ext uri="{FF2B5EF4-FFF2-40B4-BE49-F238E27FC236}">
                <a16:creationId xmlns:a16="http://schemas.microsoft.com/office/drawing/2014/main" id="{F15A27E5-F2BD-440D-80B7-EA6F93CEEBC9}"/>
              </a:ext>
            </a:extLst>
          </p:cNvPr>
          <p:cNvSpPr txBox="1"/>
          <p:nvPr/>
        </p:nvSpPr>
        <p:spPr>
          <a:xfrm>
            <a:off x="3051938" y="716451"/>
            <a:ext cx="6647974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>
              <a:defRPr/>
            </a:pPr>
            <a:r>
              <a:rPr kumimoji="0" lang="zh-TW" altLang="en-US" sz="3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華康硬黑體W7" panose="020B0709000000000000" pitchFamily="49" charset="-120"/>
                <a:ea typeface="華康硬黑體W7" panose="020B0709000000000000" pitchFamily="49" charset="-120"/>
                <a:cs typeface="经典综艺体简" panose="02010609000101010101" pitchFamily="49" charset="-122"/>
              </a:rPr>
              <a:t>全名：</a:t>
            </a:r>
            <a:r>
              <a:rPr kumimoji="0" lang="en-US" altLang="zh-CN" sz="3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華康硬黑體W7" panose="020B0709000000000000" pitchFamily="49" charset="-120"/>
                <a:ea typeface="華康硬黑體W7" panose="020B0709000000000000" pitchFamily="49" charset="-120"/>
                <a:cs typeface="经典综艺体简" panose="02010609000101010101" pitchFamily="49" charset="-122"/>
              </a:rPr>
              <a:t>1991</a:t>
            </a:r>
            <a:r>
              <a:rPr kumimoji="0" lang="zh-TW" altLang="en-US" sz="3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華康硬黑體W7" panose="020B0709000000000000" pitchFamily="49" charset="-120"/>
                <a:ea typeface="華康硬黑體W7" panose="020B0709000000000000" pitchFamily="49" charset="-120"/>
                <a:cs typeface="经典综艺体简" panose="02010609000101010101" pitchFamily="49" charset="-122"/>
              </a:rPr>
              <a:t>報平安語音留言專線</a:t>
            </a:r>
            <a:endParaRPr kumimoji="0" lang="zh-CN" altLang="en-US" sz="3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華康硬黑體W7" panose="020B0709000000000000" pitchFamily="49" charset="-120"/>
              <a:ea typeface="華康硬黑體W7" panose="020B0709000000000000" pitchFamily="49" charset="-120"/>
              <a:cs typeface="经典综艺体简" panose="02010609000101010101" pitchFamily="49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F70BD2EC-24B1-4B91-8AF8-7527F0F79601}"/>
              </a:ext>
            </a:extLst>
          </p:cNvPr>
          <p:cNvSpPr/>
          <p:nvPr/>
        </p:nvSpPr>
        <p:spPr>
          <a:xfrm>
            <a:off x="3159056" y="1686340"/>
            <a:ext cx="21851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zh-TW" altLang="en-US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 衛星電話</a:t>
            </a:r>
            <a:endParaRPr lang="en-US" altLang="zh-TW" sz="2800" b="1" dirty="0">
              <a:solidFill>
                <a:prstClr val="black"/>
              </a:solidFill>
              <a:latin typeface="華康竹風體W4" panose="03000409000000000000" pitchFamily="65" charset="-120"/>
              <a:ea typeface="華康竹風體W4" panose="03000409000000000000" pitchFamily="65" charset="-120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28AF09C3-5372-4B49-BC1D-E67255E5420B}"/>
              </a:ext>
            </a:extLst>
          </p:cNvPr>
          <p:cNvSpPr/>
          <p:nvPr/>
        </p:nvSpPr>
        <p:spPr>
          <a:xfrm>
            <a:off x="1442720" y="4210500"/>
            <a:ext cx="9866411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zh-TW" altLang="en-US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重大災害發生時，常因</a:t>
            </a:r>
            <a:r>
              <a:rPr lang="zh-TW" altLang="en-US" sz="2800" b="1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災區電話系統損壞或家人互報平安</a:t>
            </a:r>
            <a:r>
              <a:rPr lang="zh-TW" altLang="en-US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時，</a:t>
            </a:r>
            <a:endParaRPr lang="en-US" altLang="zh-TW" sz="2800" b="1" dirty="0">
              <a:solidFill>
                <a:prstClr val="black"/>
              </a:solidFill>
              <a:latin typeface="華康竹風體W4" panose="03000409000000000000" pitchFamily="65" charset="-120"/>
              <a:ea typeface="華康竹風體W4" panose="03000409000000000000" pitchFamily="65" charset="-120"/>
            </a:endParaRPr>
          </a:p>
          <a:p>
            <a:pPr>
              <a:spcAft>
                <a:spcPts val="600"/>
              </a:spcAft>
            </a:pPr>
            <a:r>
              <a:rPr lang="zh-TW" altLang="en-US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造成</a:t>
            </a:r>
            <a:r>
              <a:rPr lang="zh-TW" altLang="en-US" sz="2800" b="1" dirty="0">
                <a:solidFill>
                  <a:srgbClr val="FF000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電話線路不通或壅塞</a:t>
            </a:r>
            <a:r>
              <a:rPr lang="zh-TW" altLang="en-US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，緊急報案電話亦無法撥通，</a:t>
            </a:r>
            <a:endParaRPr lang="en-US" altLang="zh-TW" sz="2800" b="1" dirty="0">
              <a:solidFill>
                <a:prstClr val="black"/>
              </a:solidFill>
              <a:latin typeface="華康竹風體W4" panose="03000409000000000000" pitchFamily="65" charset="-120"/>
              <a:ea typeface="華康竹風體W4" panose="03000409000000000000" pitchFamily="65" charset="-120"/>
            </a:endParaRPr>
          </a:p>
          <a:p>
            <a:pPr>
              <a:spcAft>
                <a:spcPts val="600"/>
              </a:spcAft>
            </a:pPr>
            <a:r>
              <a:rPr lang="zh-TW" altLang="en-US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經參考日本</a:t>
            </a:r>
            <a:r>
              <a:rPr lang="en-US" altLang="zh-TW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171</a:t>
            </a:r>
            <a:r>
              <a:rPr lang="zh-TW" altLang="en-US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語音信箱系統，建置本專線供災時互報平安。</a:t>
            </a:r>
          </a:p>
        </p:txBody>
      </p:sp>
      <p:grpSp>
        <p:nvGrpSpPr>
          <p:cNvPr id="16" name="群組 15">
            <a:extLst>
              <a:ext uri="{FF2B5EF4-FFF2-40B4-BE49-F238E27FC236}">
                <a16:creationId xmlns:a16="http://schemas.microsoft.com/office/drawing/2014/main" id="{3A7FFE90-36F2-4C53-977D-16C4FB34FDC6}"/>
              </a:ext>
            </a:extLst>
          </p:cNvPr>
          <p:cNvGrpSpPr/>
          <p:nvPr/>
        </p:nvGrpSpPr>
        <p:grpSpPr>
          <a:xfrm>
            <a:off x="1442720" y="3194468"/>
            <a:ext cx="7379430" cy="585090"/>
            <a:chOff x="1442720" y="3082708"/>
            <a:chExt cx="7379430" cy="585090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3E381B28-74CC-4BED-A808-B233A5F13EBD}"/>
                </a:ext>
              </a:extLst>
            </p:cNvPr>
            <p:cNvSpPr/>
            <p:nvPr/>
          </p:nvSpPr>
          <p:spPr>
            <a:xfrm>
              <a:off x="1456031" y="3083023"/>
              <a:ext cx="7366119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3200" b="1" dirty="0">
                  <a:solidFill>
                    <a:prstClr val="black"/>
                  </a:solidFill>
                  <a:latin typeface="華康竹風體W4" panose="03000409000000000000" pitchFamily="65" charset="-120"/>
                  <a:ea typeface="華康竹風體W4" panose="03000409000000000000" pitchFamily="65" charset="-120"/>
                  <a:cs typeface="经典综艺体简" panose="02010609000101010101" pitchFamily="49" charset="-122"/>
                </a:rPr>
                <a:t>建置</a:t>
              </a:r>
              <a:r>
                <a:rPr lang="en-US" altLang="zh-TW" sz="3200" b="1" dirty="0">
                  <a:solidFill>
                    <a:prstClr val="black"/>
                  </a:solidFill>
                  <a:latin typeface="華康竹風體W4" panose="03000409000000000000" pitchFamily="65" charset="-120"/>
                  <a:ea typeface="華康竹風體W4" panose="03000409000000000000" pitchFamily="65" charset="-120"/>
                  <a:cs typeface="经典综艺体简" panose="02010609000101010101" pitchFamily="49" charset="-122"/>
                </a:rPr>
                <a:t>1991</a:t>
              </a:r>
              <a:r>
                <a:rPr lang="zh-TW" altLang="en-US" sz="3200" b="1" dirty="0">
                  <a:solidFill>
                    <a:prstClr val="black"/>
                  </a:solidFill>
                  <a:latin typeface="華康竹風體W4" panose="03000409000000000000" pitchFamily="65" charset="-120"/>
                  <a:ea typeface="華康竹風體W4" panose="03000409000000000000" pitchFamily="65" charset="-120"/>
                  <a:cs typeface="经典综艺体简" panose="02010609000101010101" pitchFamily="49" charset="-122"/>
                </a:rPr>
                <a:t>報平安專線的目的是什麼</a:t>
              </a:r>
              <a:r>
                <a:rPr lang="en-US" altLang="zh-TW" sz="3200" b="1" dirty="0">
                  <a:solidFill>
                    <a:prstClr val="black"/>
                  </a:solidFill>
                  <a:latin typeface="華康竹風體W4" panose="03000409000000000000" pitchFamily="65" charset="-120"/>
                  <a:ea typeface="華康竹風體W4" panose="03000409000000000000" pitchFamily="65" charset="-120"/>
                  <a:cs typeface="经典综艺体简" panose="02010609000101010101" pitchFamily="49" charset="-122"/>
                </a:rPr>
                <a:t>?</a:t>
              </a:r>
              <a:endParaRPr lang="zh-TW" altLang="en-US" sz="32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  <a:cs typeface="经典综艺体简" panose="02010609000101010101" pitchFamily="49" charset="-122"/>
              </a:endParaRPr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A1E634EB-0D31-4092-AAFE-2DAC3B347294}"/>
                </a:ext>
              </a:extLst>
            </p:cNvPr>
            <p:cNvSpPr/>
            <p:nvPr/>
          </p:nvSpPr>
          <p:spPr>
            <a:xfrm>
              <a:off x="1442720" y="3082708"/>
              <a:ext cx="6597694" cy="584775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4" name="矩形 3">
            <a:extLst>
              <a:ext uri="{FF2B5EF4-FFF2-40B4-BE49-F238E27FC236}">
                <a16:creationId xmlns:a16="http://schemas.microsoft.com/office/drawing/2014/main" id="{285E0DE2-B5A4-4424-87E0-39223DC51D56}"/>
              </a:ext>
            </a:extLst>
          </p:cNvPr>
          <p:cNvSpPr/>
          <p:nvPr/>
        </p:nvSpPr>
        <p:spPr>
          <a:xfrm>
            <a:off x="5562812" y="1686340"/>
            <a:ext cx="49552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zh-TW" altLang="en-US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每小時</a:t>
            </a:r>
            <a:r>
              <a:rPr lang="en-US" altLang="zh-TW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10</a:t>
            </a:r>
            <a:r>
              <a:rPr lang="zh-TW" altLang="en-US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萬通的高電話容量</a:t>
            </a:r>
          </a:p>
        </p:txBody>
      </p:sp>
    </p:spTree>
    <p:extLst>
      <p:ext uri="{BB962C8B-B14F-4D97-AF65-F5344CB8AC3E}">
        <p14:creationId xmlns:p14="http://schemas.microsoft.com/office/powerpoint/2010/main" val="41223199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3740DF89-47FF-482D-B65C-C91F74EDD7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6830" y="1381907"/>
            <a:ext cx="1930655" cy="2088646"/>
          </a:xfrm>
          <a:prstGeom prst="rect">
            <a:avLst/>
          </a:prstGeom>
        </p:spPr>
      </p:pic>
      <p:sp>
        <p:nvSpPr>
          <p:cNvPr id="3" name="文本框 6">
            <a:extLst>
              <a:ext uri="{FF2B5EF4-FFF2-40B4-BE49-F238E27FC236}">
                <a16:creationId xmlns:a16="http://schemas.microsoft.com/office/drawing/2014/main" id="{75B2D406-EEFF-4918-BC94-065F8122BF10}"/>
              </a:ext>
            </a:extLst>
          </p:cNvPr>
          <p:cNvSpPr txBox="1"/>
          <p:nvPr/>
        </p:nvSpPr>
        <p:spPr>
          <a:xfrm>
            <a:off x="2618123" y="4033882"/>
            <a:ext cx="6955750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>
              <a:defRPr/>
            </a:pPr>
            <a:r>
              <a:rPr kumimoji="0" lang="en-US" altLang="zh-CN" sz="6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華康硬黑體W7" panose="020B0709000000000000" pitchFamily="49" charset="-120"/>
                <a:ea typeface="華康硬黑體W7" panose="020B0709000000000000" pitchFamily="49" charset="-120"/>
                <a:cs typeface="经典综艺体简" panose="02010609000101010101" pitchFamily="49" charset="-122"/>
              </a:rPr>
              <a:t>1991</a:t>
            </a:r>
            <a:r>
              <a:rPr kumimoji="0" lang="zh-TW" altLang="en-US" sz="6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華康硬黑體W7" panose="020B0709000000000000" pitchFamily="49" charset="-120"/>
                <a:ea typeface="華康硬黑體W7" panose="020B0709000000000000" pitchFamily="49" charset="-120"/>
                <a:cs typeface="经典综艺体简" panose="02010609000101010101" pitchFamily="49" charset="-122"/>
              </a:rPr>
              <a:t>專線</a:t>
            </a:r>
            <a:r>
              <a:rPr lang="zh-TW" altLang="en-US" sz="6600" dirty="0">
                <a:solidFill>
                  <a:prstClr val="black"/>
                </a:solidFill>
                <a:latin typeface="華康硬黑體W7" panose="020B0709000000000000" pitchFamily="49" charset="-120"/>
                <a:ea typeface="華康硬黑體W7" panose="020B0709000000000000" pitchFamily="49" charset="-120"/>
              </a:rPr>
              <a:t>使用說明</a:t>
            </a:r>
            <a:endParaRPr kumimoji="0" lang="zh-CN" altLang="en-US" sz="6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華康硬黑體W7" panose="020B0709000000000000" pitchFamily="49" charset="-120"/>
              <a:ea typeface="華康硬黑體W7" panose="020B0709000000000000" pitchFamily="49" charset="-120"/>
              <a:cs typeface="经典综艺体简" panose="0201060900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697964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613F214-5BF7-4194-AC1B-335AFBDF5645}"/>
              </a:ext>
            </a:extLst>
          </p:cNvPr>
          <p:cNvSpPr txBox="1">
            <a:spLocks/>
          </p:cNvSpPr>
          <p:nvPr/>
        </p:nvSpPr>
        <p:spPr>
          <a:xfrm>
            <a:off x="1760664" y="2999976"/>
            <a:ext cx="10197656" cy="1968264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1200"/>
              </a:spcAft>
            </a:pPr>
            <a:r>
              <a:rPr lang="en-US" altLang="zh-TW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1991</a:t>
            </a:r>
            <a:r>
              <a:rPr lang="zh-TW" altLang="en-US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專線，</a:t>
            </a:r>
            <a:r>
              <a:rPr lang="en-US" altLang="zh-TW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one nine </a:t>
            </a:r>
            <a:r>
              <a:rPr lang="en-US" altLang="zh-TW" sz="2800" dirty="0" err="1">
                <a:latin typeface="華康竹風體W4" panose="03000409000000000000" pitchFamily="65" charset="-120"/>
                <a:ea typeface="華康竹風體W4" panose="03000409000000000000" pitchFamily="65" charset="-120"/>
              </a:rPr>
              <a:t>nine</a:t>
            </a:r>
            <a:r>
              <a:rPr lang="en-US" altLang="zh-TW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 one</a:t>
            </a:r>
          </a:p>
          <a:p>
            <a:pPr>
              <a:spcAft>
                <a:spcPts val="600"/>
              </a:spcAft>
            </a:pPr>
            <a:r>
              <a:rPr lang="zh-TW" altLang="en-US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國語請按</a:t>
            </a:r>
            <a:r>
              <a:rPr lang="en-US" altLang="zh-TW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1</a:t>
            </a:r>
            <a:r>
              <a:rPr lang="zh-TW" altLang="en-US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 台語請按</a:t>
            </a:r>
            <a:r>
              <a:rPr lang="en-US" altLang="zh-TW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2</a:t>
            </a:r>
            <a:r>
              <a:rPr lang="zh-TW" altLang="en-US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 客語請按</a:t>
            </a:r>
            <a:r>
              <a:rPr lang="en-US" altLang="zh-TW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3</a:t>
            </a:r>
            <a:r>
              <a:rPr lang="zh-TW" altLang="en-US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 英語請按</a:t>
            </a:r>
            <a:r>
              <a:rPr lang="en-US" altLang="zh-TW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4 → </a:t>
            </a:r>
            <a:r>
              <a:rPr lang="zh-TW" altLang="en-US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按</a:t>
            </a:r>
            <a:r>
              <a:rPr lang="en-US" altLang="zh-TW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1</a:t>
            </a:r>
            <a:endParaRPr lang="en-US" altLang="zh-TW" sz="2400" dirty="0">
              <a:latin typeface="華康竹風體W4" panose="03000409000000000000" pitchFamily="65" charset="-120"/>
              <a:ea typeface="華康竹風體W4" panose="03000409000000000000" pitchFamily="65" charset="-120"/>
            </a:endParaRPr>
          </a:p>
          <a:p>
            <a:pPr>
              <a:spcAft>
                <a:spcPts val="600"/>
              </a:spcAft>
            </a:pPr>
            <a:br>
              <a:rPr lang="en-US" altLang="zh-TW" sz="2400" dirty="0"/>
            </a:br>
            <a:r>
              <a:rPr lang="en-US" altLang="zh-TW" sz="2800" b="1" dirty="0">
                <a:highlight>
                  <a:srgbClr val="FFFF00"/>
                </a:highlight>
                <a:latin typeface="華康竹風體W4" panose="03000409000000000000" pitchFamily="65" charset="-120"/>
                <a:ea typeface="華康竹風體W4" panose="03000409000000000000" pitchFamily="65" charset="-120"/>
              </a:rPr>
              <a:t>『</a:t>
            </a:r>
            <a:r>
              <a:rPr lang="zh-TW" altLang="en-US" sz="2800" b="1" dirty="0">
                <a:highlight>
                  <a:srgbClr val="FFFF00"/>
                </a:highlight>
                <a:latin typeface="華康竹風體W4" panose="03000409000000000000" pitchFamily="65" charset="-120"/>
                <a:ea typeface="華康竹風體W4" panose="03000409000000000000" pitchFamily="65" charset="-120"/>
              </a:rPr>
              <a:t>留言</a:t>
            </a:r>
            <a:r>
              <a:rPr lang="en-US" altLang="zh-TW" sz="2800" b="1" dirty="0">
                <a:highlight>
                  <a:srgbClr val="FFFF00"/>
                </a:highlight>
                <a:latin typeface="華康竹風體W4" panose="03000409000000000000" pitchFamily="65" charset="-120"/>
                <a:ea typeface="華康竹風體W4" panose="03000409000000000000" pitchFamily="65" charset="-120"/>
              </a:rPr>
              <a:t>』</a:t>
            </a:r>
            <a:r>
              <a:rPr lang="zh-TW" altLang="en-US" sz="2800" b="1" dirty="0">
                <a:highlight>
                  <a:srgbClr val="FFFF00"/>
                </a:highlight>
                <a:latin typeface="華康竹風體W4" panose="03000409000000000000" pitchFamily="65" charset="-120"/>
                <a:ea typeface="華康竹風體W4" panose="03000409000000000000" pitchFamily="65" charset="-120"/>
              </a:rPr>
              <a:t>請按</a:t>
            </a:r>
            <a:r>
              <a:rPr lang="en-US" altLang="zh-TW" sz="2800" b="1" dirty="0">
                <a:highlight>
                  <a:srgbClr val="FFFF00"/>
                </a:highlight>
                <a:latin typeface="華康竹風體W4" panose="03000409000000000000" pitchFamily="65" charset="-120"/>
                <a:ea typeface="華康竹風體W4" panose="03000409000000000000" pitchFamily="65" charset="-120"/>
              </a:rPr>
              <a:t>1</a:t>
            </a:r>
            <a:r>
              <a:rPr lang="zh-TW" altLang="en-US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，</a:t>
            </a:r>
            <a:r>
              <a:rPr lang="en-US" altLang="zh-TW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『</a:t>
            </a:r>
            <a:r>
              <a:rPr lang="zh-TW" altLang="en-US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聽取留言</a:t>
            </a:r>
            <a:r>
              <a:rPr lang="en-US" altLang="zh-TW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』</a:t>
            </a:r>
            <a:r>
              <a:rPr lang="zh-TW" altLang="en-US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請按</a:t>
            </a:r>
            <a:r>
              <a:rPr lang="en-US" altLang="zh-TW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2 → </a:t>
            </a:r>
            <a:r>
              <a:rPr lang="zh-TW" altLang="en-US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按</a:t>
            </a:r>
            <a:r>
              <a:rPr lang="en-US" altLang="zh-TW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1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E62DB905-EF0D-4707-A085-8290ABC50B62}"/>
              </a:ext>
            </a:extLst>
          </p:cNvPr>
          <p:cNvSpPr/>
          <p:nvPr/>
        </p:nvSpPr>
        <p:spPr>
          <a:xfrm>
            <a:off x="1252664" y="1669534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竹風體W4" panose="03000409000000000000" pitchFamily="65" charset="-120"/>
                <a:ea typeface="華康竹風體W4" panose="03000409000000000000" pitchFamily="65" charset="-120"/>
              </a:rPr>
              <a:t>撥出後～</a:t>
            </a:r>
            <a:endParaRPr lang="zh-TW" alt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3E59FEE9-1D47-4C19-9A23-45A284B9899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8706" y="1669534"/>
            <a:ext cx="727824" cy="727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3785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0BEC0CB-8EC0-479C-BE9D-C5959BDD12CD}"/>
              </a:ext>
            </a:extLst>
          </p:cNvPr>
          <p:cNvSpPr/>
          <p:nvPr/>
        </p:nvSpPr>
        <p:spPr>
          <a:xfrm>
            <a:off x="690880" y="2677239"/>
            <a:ext cx="54356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zh-TW" altLang="en-US" sz="2400" dirty="0">
                <a:solidFill>
                  <a:srgbClr val="0070C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按</a:t>
            </a:r>
            <a:r>
              <a:rPr lang="en-US" altLang="zh-TW" sz="2400" dirty="0">
                <a:solidFill>
                  <a:srgbClr val="0070C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1</a:t>
            </a:r>
            <a:r>
              <a:rPr lang="zh-TW" altLang="en-US" sz="2400" dirty="0">
                <a:solidFill>
                  <a:srgbClr val="0070C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：</a:t>
            </a:r>
            <a:endParaRPr lang="en-US" altLang="zh-TW" sz="2400" dirty="0">
              <a:solidFill>
                <a:srgbClr val="0070C0"/>
              </a:solidFill>
              <a:latin typeface="華康竹風體W4" panose="03000409000000000000" pitchFamily="65" charset="-120"/>
              <a:ea typeface="華康竹風體W4" panose="03000409000000000000" pitchFamily="65" charset="-120"/>
            </a:endParaRPr>
          </a:p>
          <a:p>
            <a:pPr>
              <a:spcAft>
                <a:spcPts val="600"/>
              </a:spcAft>
            </a:pPr>
            <a:r>
              <a:rPr lang="zh-TW" altLang="en-US" sz="2400" dirty="0">
                <a:solidFill>
                  <a:srgbClr val="0070C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請在嗶聲後留言，留言結束請按井字鍵，</a:t>
            </a:r>
            <a:endParaRPr lang="en-US" altLang="zh-TW" sz="2400" dirty="0">
              <a:solidFill>
                <a:srgbClr val="0070C0"/>
              </a:solidFill>
              <a:latin typeface="華康竹風體W4" panose="03000409000000000000" pitchFamily="65" charset="-120"/>
              <a:ea typeface="華康竹風體W4" panose="03000409000000000000" pitchFamily="65" charset="-120"/>
            </a:endParaRPr>
          </a:p>
          <a:p>
            <a:pPr>
              <a:spcAft>
                <a:spcPts val="600"/>
              </a:spcAft>
            </a:pPr>
            <a:r>
              <a:rPr lang="zh-TW" altLang="en-US" sz="2400" dirty="0">
                <a:solidFill>
                  <a:srgbClr val="0070C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如不留言請掛斷。嗶！</a:t>
            </a:r>
            <a:endParaRPr lang="en-US" altLang="zh-TW" sz="2400" dirty="0">
              <a:solidFill>
                <a:srgbClr val="0070C0"/>
              </a:solidFill>
              <a:latin typeface="華康竹風體W4" panose="03000409000000000000" pitchFamily="65" charset="-120"/>
              <a:ea typeface="華康竹風體W4" panose="03000409000000000000" pitchFamily="65" charset="-120"/>
            </a:endParaRPr>
          </a:p>
          <a:p>
            <a:pPr>
              <a:spcAft>
                <a:spcPts val="600"/>
              </a:spcAft>
            </a:pPr>
            <a:r>
              <a:rPr lang="en-US" altLang="zh-TW" sz="2400" dirty="0">
                <a:solidFill>
                  <a:srgbClr val="0070C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(</a:t>
            </a:r>
            <a:r>
              <a:rPr lang="zh-TW" altLang="en-US" sz="2400" dirty="0">
                <a:solidFill>
                  <a:srgbClr val="0070C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留言</a:t>
            </a:r>
            <a:r>
              <a:rPr lang="en-US" altLang="zh-TW" sz="2400" dirty="0">
                <a:solidFill>
                  <a:srgbClr val="0070C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)</a:t>
            </a:r>
          </a:p>
          <a:p>
            <a:pPr>
              <a:spcAft>
                <a:spcPts val="600"/>
              </a:spcAft>
            </a:pPr>
            <a:r>
              <a:rPr lang="zh-TW" altLang="en-US" sz="2400" dirty="0">
                <a:solidFill>
                  <a:srgbClr val="0070C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留言已完成。</a:t>
            </a:r>
            <a:endParaRPr lang="en-US" altLang="zh-TW" sz="2400" dirty="0">
              <a:solidFill>
                <a:srgbClr val="0070C0"/>
              </a:solidFill>
              <a:latin typeface="華康竹風體W4" panose="03000409000000000000" pitchFamily="65" charset="-120"/>
              <a:ea typeface="華康竹風體W4" panose="03000409000000000000" pitchFamily="65" charset="-120"/>
            </a:endParaRPr>
          </a:p>
          <a:p>
            <a:pPr>
              <a:spcAft>
                <a:spcPts val="600"/>
              </a:spcAft>
            </a:pPr>
            <a:r>
              <a:rPr lang="zh-TW" altLang="en-US" sz="2400" dirty="0">
                <a:solidFill>
                  <a:srgbClr val="0070C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您的留言內容為＿＿＿＿＿＿＿＿</a:t>
            </a:r>
            <a:endParaRPr lang="en-US" altLang="zh-TW" sz="2400" dirty="0">
              <a:solidFill>
                <a:srgbClr val="0070C0"/>
              </a:solidFill>
              <a:latin typeface="華康竹風體W4" panose="03000409000000000000" pitchFamily="65" charset="-120"/>
              <a:ea typeface="華康竹風體W4" panose="03000409000000000000" pitchFamily="65" charset="-120"/>
            </a:endParaRPr>
          </a:p>
          <a:p>
            <a:pPr>
              <a:spcAft>
                <a:spcPts val="600"/>
              </a:spcAft>
            </a:pPr>
            <a:r>
              <a:rPr lang="zh-TW" altLang="en-US" sz="2400" dirty="0">
                <a:solidFill>
                  <a:srgbClr val="0070C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重錄請按</a:t>
            </a:r>
            <a:r>
              <a:rPr lang="en-US" altLang="zh-TW" sz="2400" dirty="0">
                <a:solidFill>
                  <a:srgbClr val="0070C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1</a:t>
            </a:r>
            <a:r>
              <a:rPr lang="zh-TW" altLang="en-US" sz="2400" dirty="0">
                <a:solidFill>
                  <a:srgbClr val="0070C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，結束請掛斷</a:t>
            </a:r>
            <a:endParaRPr lang="zh-TW" altLang="en-US" sz="2400" dirty="0">
              <a:latin typeface="華康竹風體W4" panose="03000409000000000000" pitchFamily="65" charset="-120"/>
              <a:ea typeface="華康竹風體W4" panose="03000409000000000000" pitchFamily="65" charset="-12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259B9EFD-472B-44F1-B3C5-8CCFB805ACE7}"/>
              </a:ext>
            </a:extLst>
          </p:cNvPr>
          <p:cNvSpPr/>
          <p:nvPr/>
        </p:nvSpPr>
        <p:spPr>
          <a:xfrm>
            <a:off x="2865120" y="1246106"/>
            <a:ext cx="8046720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zh-TW" altLang="en-US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您的</a:t>
            </a:r>
            <a:r>
              <a:rPr lang="zh-TW" altLang="en-US" sz="2800" dirty="0">
                <a:highlight>
                  <a:srgbClr val="FFFF00"/>
                </a:highlight>
                <a:latin typeface="華康竹風體W4" panose="03000409000000000000" pitchFamily="65" charset="-120"/>
                <a:ea typeface="華康竹風體W4" panose="03000409000000000000" pitchFamily="65" charset="-120"/>
              </a:rPr>
              <a:t>約定電話</a:t>
            </a:r>
            <a:r>
              <a:rPr lang="zh-TW" altLang="en-US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為ｘｘｘ</a:t>
            </a:r>
            <a:r>
              <a:rPr lang="zh-TW" altLang="en-US" sz="20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（平台設定會是撥打</a:t>
            </a:r>
            <a:r>
              <a:rPr lang="en-US" altLang="zh-TW" sz="20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1991</a:t>
            </a:r>
            <a:r>
              <a:rPr lang="zh-TW" altLang="en-US" sz="20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的這支號碼）</a:t>
            </a:r>
            <a:endParaRPr lang="en-US" altLang="zh-TW" sz="2000" dirty="0">
              <a:latin typeface="華康竹風體W4" panose="03000409000000000000" pitchFamily="65" charset="-120"/>
              <a:ea typeface="華康竹風體W4" panose="03000409000000000000" pitchFamily="65" charset="-120"/>
            </a:endParaRPr>
          </a:p>
          <a:p>
            <a:pPr>
              <a:spcAft>
                <a:spcPts val="600"/>
              </a:spcAft>
            </a:pPr>
            <a:r>
              <a:rPr lang="zh-TW" altLang="en-US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正確請</a:t>
            </a:r>
            <a:r>
              <a:rPr lang="zh-TW" altLang="en-US" sz="2800" dirty="0">
                <a:solidFill>
                  <a:srgbClr val="0070C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按</a:t>
            </a:r>
            <a:r>
              <a:rPr lang="en-US" altLang="zh-TW" sz="2800" dirty="0">
                <a:solidFill>
                  <a:srgbClr val="0070C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1</a:t>
            </a:r>
            <a:r>
              <a:rPr lang="zh-TW" altLang="en-US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，重新輸入請</a:t>
            </a:r>
            <a:r>
              <a:rPr lang="zh-TW" altLang="en-US" sz="2800" dirty="0">
                <a:solidFill>
                  <a:srgbClr val="00B05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按</a:t>
            </a:r>
            <a:r>
              <a:rPr lang="en-US" altLang="zh-TW" sz="2800" dirty="0">
                <a:solidFill>
                  <a:srgbClr val="00B05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2</a:t>
            </a:r>
            <a:endParaRPr lang="zh-TW" altLang="en-US" sz="2800" dirty="0">
              <a:solidFill>
                <a:srgbClr val="00B050"/>
              </a:solidFill>
              <a:latin typeface="華康竹風體W4" panose="03000409000000000000" pitchFamily="65" charset="-120"/>
              <a:ea typeface="華康竹風體W4" panose="03000409000000000000" pitchFamily="65" charset="-12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040D95FF-DA12-47F5-BAD6-5653A80EBDF2}"/>
              </a:ext>
            </a:extLst>
          </p:cNvPr>
          <p:cNvSpPr/>
          <p:nvPr/>
        </p:nvSpPr>
        <p:spPr>
          <a:xfrm>
            <a:off x="340082" y="1323037"/>
            <a:ext cx="24416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n-US" altLang="zh-TW" sz="4400" b="1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『</a:t>
            </a:r>
            <a:r>
              <a:rPr lang="zh-TW" altLang="en-US" sz="4400" b="1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留言</a:t>
            </a:r>
            <a:r>
              <a:rPr lang="en-US" altLang="zh-TW" sz="4400" b="1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』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DEE418EA-48C6-4AEB-BC23-0BC93F1DDB6C}"/>
              </a:ext>
            </a:extLst>
          </p:cNvPr>
          <p:cNvSpPr/>
          <p:nvPr/>
        </p:nvSpPr>
        <p:spPr>
          <a:xfrm>
            <a:off x="6532882" y="2677239"/>
            <a:ext cx="564896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zh-TW" altLang="en-US" sz="2400" dirty="0">
                <a:solidFill>
                  <a:srgbClr val="00B05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按</a:t>
            </a:r>
            <a:r>
              <a:rPr lang="en-US" altLang="zh-TW" sz="2400" dirty="0">
                <a:solidFill>
                  <a:srgbClr val="00B05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2</a:t>
            </a:r>
            <a:r>
              <a:rPr lang="zh-TW" altLang="en-US" sz="2400" dirty="0">
                <a:solidFill>
                  <a:srgbClr val="00B05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：</a:t>
            </a:r>
            <a:endParaRPr lang="en-US" altLang="zh-TW" sz="2400" dirty="0">
              <a:solidFill>
                <a:srgbClr val="00B050"/>
              </a:solidFill>
              <a:latin typeface="華康竹風體W4" panose="03000409000000000000" pitchFamily="65" charset="-120"/>
              <a:ea typeface="華康竹風體W4" panose="03000409000000000000" pitchFamily="65" charset="-120"/>
            </a:endParaRPr>
          </a:p>
          <a:p>
            <a:pPr>
              <a:spcAft>
                <a:spcPts val="600"/>
              </a:spcAft>
            </a:pPr>
            <a:r>
              <a:rPr lang="zh-TW" altLang="en-US" sz="2400" dirty="0">
                <a:solidFill>
                  <a:srgbClr val="00B05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請輸入約定電話，結束請按井字鍵</a:t>
            </a:r>
            <a:endParaRPr lang="en-US" altLang="zh-TW" sz="2400" dirty="0">
              <a:solidFill>
                <a:srgbClr val="00B050"/>
              </a:solidFill>
              <a:latin typeface="華康竹風體W4" panose="03000409000000000000" pitchFamily="65" charset="-120"/>
              <a:ea typeface="華康竹風體W4" panose="03000409000000000000" pitchFamily="65" charset="-120"/>
            </a:endParaRPr>
          </a:p>
          <a:p>
            <a:pPr>
              <a:spcAft>
                <a:spcPts val="600"/>
              </a:spcAft>
            </a:pPr>
            <a:r>
              <a:rPr lang="zh-TW" altLang="en-US" sz="2400" dirty="0">
                <a:solidFill>
                  <a:srgbClr val="00B05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（輸入電話）</a:t>
            </a:r>
            <a:r>
              <a:rPr lang="en-US" altLang="zh-TW" sz="2400" b="1" dirty="0">
                <a:solidFill>
                  <a:srgbClr val="FF000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02</a:t>
            </a:r>
            <a:r>
              <a:rPr lang="en-US" altLang="zh-TW" sz="2400" b="1" dirty="0">
                <a:solidFill>
                  <a:srgbClr val="00B05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28577792</a:t>
            </a:r>
            <a:r>
              <a:rPr lang="zh-TW" altLang="en-US" sz="2400" dirty="0">
                <a:solidFill>
                  <a:srgbClr val="00B05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，</a:t>
            </a:r>
            <a:r>
              <a:rPr lang="en-US" altLang="zh-TW" sz="2400" dirty="0">
                <a:solidFill>
                  <a:srgbClr val="00B05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#</a:t>
            </a:r>
          </a:p>
          <a:p>
            <a:pPr>
              <a:spcAft>
                <a:spcPts val="600"/>
              </a:spcAft>
            </a:pPr>
            <a:r>
              <a:rPr lang="zh-TW" altLang="en-US" sz="2400" dirty="0">
                <a:solidFill>
                  <a:srgbClr val="00B05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您的約定電話為 </a:t>
            </a:r>
            <a:r>
              <a:rPr lang="en-US" altLang="zh-TW" sz="2400" b="1" dirty="0">
                <a:solidFill>
                  <a:srgbClr val="FF000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02</a:t>
            </a:r>
            <a:r>
              <a:rPr lang="en-US" altLang="zh-TW" sz="2400" dirty="0">
                <a:solidFill>
                  <a:srgbClr val="00B05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28577792</a:t>
            </a:r>
          </a:p>
          <a:p>
            <a:pPr>
              <a:spcAft>
                <a:spcPts val="600"/>
              </a:spcAft>
            </a:pPr>
            <a:r>
              <a:rPr lang="zh-TW" altLang="en-US" sz="2400" dirty="0">
                <a:solidFill>
                  <a:srgbClr val="00B05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正確請</a:t>
            </a:r>
            <a:r>
              <a:rPr lang="zh-TW" altLang="en-US" sz="2400" dirty="0">
                <a:solidFill>
                  <a:srgbClr val="0070C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按</a:t>
            </a:r>
            <a:r>
              <a:rPr lang="en-US" altLang="zh-TW" sz="2400" dirty="0">
                <a:solidFill>
                  <a:srgbClr val="0070C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1</a:t>
            </a:r>
            <a:r>
              <a:rPr lang="zh-TW" altLang="en-US" sz="2400" dirty="0">
                <a:solidFill>
                  <a:srgbClr val="00B05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，重新輸入按</a:t>
            </a:r>
            <a:r>
              <a:rPr lang="en-US" altLang="zh-TW" sz="2400" dirty="0">
                <a:solidFill>
                  <a:srgbClr val="00B05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2</a:t>
            </a:r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57940225-C675-48F1-B517-73D227ADEA7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5488" flipV="1">
            <a:off x="5859320" y="5107750"/>
            <a:ext cx="1911268" cy="724863"/>
          </a:xfrm>
          <a:prstGeom prst="rect">
            <a:avLst/>
          </a:prstGeom>
        </p:spPr>
      </p:pic>
      <p:sp>
        <p:nvSpPr>
          <p:cNvPr id="11" name="矩形 10">
            <a:extLst>
              <a:ext uri="{FF2B5EF4-FFF2-40B4-BE49-F238E27FC236}">
                <a16:creationId xmlns:a16="http://schemas.microsoft.com/office/drawing/2014/main" id="{7C7DFACF-4940-4788-869E-23A802D500D5}"/>
              </a:ext>
            </a:extLst>
          </p:cNvPr>
          <p:cNvSpPr/>
          <p:nvPr/>
        </p:nvSpPr>
        <p:spPr>
          <a:xfrm>
            <a:off x="6814954" y="363750"/>
            <a:ext cx="480131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>
                <a:highlight>
                  <a:srgbClr val="FFFF00"/>
                </a:highlight>
                <a:latin typeface="華康竹風體W4" panose="03000409000000000000" pitchFamily="65" charset="-120"/>
                <a:ea typeface="華康竹風體W4" panose="03000409000000000000" pitchFamily="65" charset="-120"/>
              </a:rPr>
              <a:t>約定電話：</a:t>
            </a:r>
            <a:r>
              <a:rPr lang="en-US" altLang="zh-TW" sz="2400" b="1" dirty="0">
                <a:solidFill>
                  <a:srgbClr val="FF0000"/>
                </a:solidFill>
                <a:highlight>
                  <a:srgbClr val="FFFF00"/>
                </a:highlight>
                <a:latin typeface="華康竹風體W4" panose="03000409000000000000" pitchFamily="65" charset="-120"/>
                <a:ea typeface="華康竹風體W4" panose="03000409000000000000" pitchFamily="65" charset="-120"/>
              </a:rPr>
              <a:t>!!</a:t>
            </a:r>
            <a:r>
              <a:rPr lang="zh-TW" altLang="en-US" sz="2400" b="1" dirty="0">
                <a:solidFill>
                  <a:srgbClr val="FF0000"/>
                </a:solidFill>
                <a:highlight>
                  <a:srgbClr val="FFFF00"/>
                </a:highlight>
                <a:latin typeface="華康竹風體W4" panose="03000409000000000000" pitchFamily="65" charset="-120"/>
                <a:ea typeface="華康竹風體W4" panose="03000409000000000000" pitchFamily="65" charset="-120"/>
              </a:rPr>
              <a:t>一定要</a:t>
            </a:r>
            <a:r>
              <a:rPr lang="en-US" altLang="zh-TW" sz="2400" b="1" dirty="0">
                <a:solidFill>
                  <a:srgbClr val="FF0000"/>
                </a:solidFill>
                <a:highlight>
                  <a:srgbClr val="FFFF00"/>
                </a:highlight>
                <a:latin typeface="華康竹風體W4" panose="03000409000000000000" pitchFamily="65" charset="-120"/>
                <a:ea typeface="華康竹風體W4" panose="03000409000000000000" pitchFamily="65" charset="-120"/>
              </a:rPr>
              <a:t>10</a:t>
            </a:r>
            <a:r>
              <a:rPr lang="zh-TW" altLang="en-US" sz="2400" b="1" dirty="0">
                <a:solidFill>
                  <a:srgbClr val="FF0000"/>
                </a:solidFill>
                <a:highlight>
                  <a:srgbClr val="FFFF00"/>
                </a:highlight>
                <a:latin typeface="華康竹風體W4" panose="03000409000000000000" pitchFamily="65" charset="-120"/>
                <a:ea typeface="華康竹風體W4" panose="03000409000000000000" pitchFamily="65" charset="-120"/>
              </a:rPr>
              <a:t>個號碼</a:t>
            </a:r>
            <a:r>
              <a:rPr lang="en-US" altLang="zh-TW" sz="2400" b="1" dirty="0">
                <a:solidFill>
                  <a:srgbClr val="FF0000"/>
                </a:solidFill>
                <a:highlight>
                  <a:srgbClr val="FFFF00"/>
                </a:highlight>
                <a:latin typeface="華康竹風體W4" panose="03000409000000000000" pitchFamily="65" charset="-120"/>
                <a:ea typeface="華康竹風體W4" panose="03000409000000000000" pitchFamily="65" charset="-120"/>
              </a:rPr>
              <a:t>!!</a:t>
            </a:r>
            <a:r>
              <a:rPr lang="zh-TW" altLang="en-US" sz="2400" b="1" dirty="0">
                <a:solidFill>
                  <a:srgbClr val="FF0000"/>
                </a:solidFill>
                <a:highlight>
                  <a:srgbClr val="FFFF00"/>
                </a:highlight>
                <a:latin typeface="華康竹風體W4" panose="03000409000000000000" pitchFamily="65" charset="-120"/>
                <a:ea typeface="華康竹風體W4" panose="03000409000000000000" pitchFamily="65" charset="-120"/>
              </a:rPr>
              <a:t>  </a:t>
            </a:r>
            <a:endParaRPr lang="en-US" altLang="zh-TW" sz="2000" b="1" dirty="0">
              <a:solidFill>
                <a:srgbClr val="FF0000"/>
              </a:solidFill>
              <a:highlight>
                <a:srgbClr val="FFFF00"/>
              </a:highlight>
              <a:latin typeface="華康竹風體W4" panose="03000409000000000000" pitchFamily="65" charset="-120"/>
              <a:ea typeface="華康竹風體W4" panose="03000409000000000000" pitchFamily="65" charset="-120"/>
            </a:endParaRPr>
          </a:p>
          <a:p>
            <a:r>
              <a:rPr lang="zh-TW" altLang="en-US" sz="2000" dirty="0">
                <a:highlight>
                  <a:srgbClr val="FFFF00"/>
                </a:highlight>
                <a:latin typeface="華康竹風體W4" panose="03000409000000000000" pitchFamily="65" charset="-120"/>
                <a:ea typeface="華康竹風體W4" panose="03000409000000000000" pitchFamily="65" charset="-120"/>
              </a:rPr>
              <a:t>但也可以不是電話號碼，可以是一串數字</a:t>
            </a:r>
            <a:endParaRPr lang="zh-TW" altLang="en-US" sz="2000" dirty="0"/>
          </a:p>
        </p:txBody>
      </p:sp>
    </p:spTree>
    <p:extLst>
      <p:ext uri="{BB962C8B-B14F-4D97-AF65-F5344CB8AC3E}">
        <p14:creationId xmlns:p14="http://schemas.microsoft.com/office/powerpoint/2010/main" val="514214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613F214-5BF7-4194-AC1B-335AFBDF5645}"/>
              </a:ext>
            </a:extLst>
          </p:cNvPr>
          <p:cNvSpPr txBox="1">
            <a:spLocks/>
          </p:cNvSpPr>
          <p:nvPr/>
        </p:nvSpPr>
        <p:spPr>
          <a:xfrm>
            <a:off x="1760664" y="2999976"/>
            <a:ext cx="10197656" cy="1968264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1200"/>
              </a:spcAft>
            </a:pPr>
            <a:r>
              <a:rPr lang="en-US" altLang="zh-TW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1991</a:t>
            </a:r>
            <a:r>
              <a:rPr lang="zh-TW" altLang="en-US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專線，</a:t>
            </a:r>
            <a:r>
              <a:rPr lang="en-US" altLang="zh-TW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one nine </a:t>
            </a:r>
            <a:r>
              <a:rPr lang="en-US" altLang="zh-TW" sz="2800" dirty="0" err="1">
                <a:latin typeface="華康竹風體W4" panose="03000409000000000000" pitchFamily="65" charset="-120"/>
                <a:ea typeface="華康竹風體W4" panose="03000409000000000000" pitchFamily="65" charset="-120"/>
              </a:rPr>
              <a:t>nine</a:t>
            </a:r>
            <a:r>
              <a:rPr lang="en-US" altLang="zh-TW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 one</a:t>
            </a:r>
          </a:p>
          <a:p>
            <a:pPr>
              <a:spcAft>
                <a:spcPts val="600"/>
              </a:spcAft>
            </a:pPr>
            <a:r>
              <a:rPr lang="zh-TW" altLang="en-US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國語請按</a:t>
            </a:r>
            <a:r>
              <a:rPr lang="en-US" altLang="zh-TW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1</a:t>
            </a:r>
            <a:r>
              <a:rPr lang="zh-TW" altLang="en-US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 台語請按</a:t>
            </a:r>
            <a:r>
              <a:rPr lang="en-US" altLang="zh-TW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2</a:t>
            </a:r>
            <a:r>
              <a:rPr lang="zh-TW" altLang="en-US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 客語請按</a:t>
            </a:r>
            <a:r>
              <a:rPr lang="en-US" altLang="zh-TW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3</a:t>
            </a:r>
            <a:r>
              <a:rPr lang="zh-TW" altLang="en-US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 英語請按</a:t>
            </a:r>
            <a:r>
              <a:rPr lang="en-US" altLang="zh-TW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4 → </a:t>
            </a:r>
            <a:r>
              <a:rPr lang="zh-TW" altLang="en-US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按</a:t>
            </a:r>
            <a:r>
              <a:rPr lang="en-US" altLang="zh-TW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1</a:t>
            </a:r>
            <a:endParaRPr lang="en-US" altLang="zh-TW" sz="2400" dirty="0">
              <a:latin typeface="華康竹風體W4" panose="03000409000000000000" pitchFamily="65" charset="-120"/>
              <a:ea typeface="華康竹風體W4" panose="03000409000000000000" pitchFamily="65" charset="-120"/>
            </a:endParaRPr>
          </a:p>
          <a:p>
            <a:pPr>
              <a:spcAft>
                <a:spcPts val="600"/>
              </a:spcAft>
            </a:pPr>
            <a:br>
              <a:rPr lang="en-US" altLang="zh-TW" sz="2400" dirty="0"/>
            </a:br>
            <a:r>
              <a:rPr lang="en-US" altLang="zh-TW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『</a:t>
            </a:r>
            <a:r>
              <a:rPr lang="zh-TW" altLang="en-US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留言</a:t>
            </a:r>
            <a:r>
              <a:rPr lang="en-US" altLang="zh-TW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』</a:t>
            </a:r>
            <a:r>
              <a:rPr lang="zh-TW" altLang="en-US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請按</a:t>
            </a:r>
            <a:r>
              <a:rPr lang="en-US" altLang="zh-TW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1</a:t>
            </a:r>
            <a:r>
              <a:rPr lang="zh-TW" altLang="en-US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，</a:t>
            </a:r>
            <a:r>
              <a:rPr lang="en-US" altLang="zh-TW" sz="2800" b="1" dirty="0">
                <a:highlight>
                  <a:srgbClr val="FFFF00"/>
                </a:highlight>
                <a:latin typeface="華康竹風體W4" panose="03000409000000000000" pitchFamily="65" charset="-120"/>
                <a:ea typeface="華康竹風體W4" panose="03000409000000000000" pitchFamily="65" charset="-120"/>
              </a:rPr>
              <a:t>『</a:t>
            </a:r>
            <a:r>
              <a:rPr lang="zh-TW" altLang="en-US" sz="2800" b="1" dirty="0">
                <a:highlight>
                  <a:srgbClr val="FFFF00"/>
                </a:highlight>
                <a:latin typeface="華康竹風體W4" panose="03000409000000000000" pitchFamily="65" charset="-120"/>
                <a:ea typeface="華康竹風體W4" panose="03000409000000000000" pitchFamily="65" charset="-120"/>
              </a:rPr>
              <a:t>聽取留言</a:t>
            </a:r>
            <a:r>
              <a:rPr lang="en-US" altLang="zh-TW" sz="2800" b="1" dirty="0">
                <a:highlight>
                  <a:srgbClr val="FFFF00"/>
                </a:highlight>
                <a:latin typeface="華康竹風體W4" panose="03000409000000000000" pitchFamily="65" charset="-120"/>
                <a:ea typeface="華康竹風體W4" panose="03000409000000000000" pitchFamily="65" charset="-120"/>
              </a:rPr>
              <a:t>』</a:t>
            </a:r>
            <a:r>
              <a:rPr lang="zh-TW" altLang="en-US" sz="2800" b="1" dirty="0">
                <a:highlight>
                  <a:srgbClr val="FFFF00"/>
                </a:highlight>
                <a:latin typeface="華康竹風體W4" panose="03000409000000000000" pitchFamily="65" charset="-120"/>
                <a:ea typeface="華康竹風體W4" panose="03000409000000000000" pitchFamily="65" charset="-120"/>
              </a:rPr>
              <a:t>請按</a:t>
            </a:r>
            <a:r>
              <a:rPr lang="en-US" altLang="zh-TW" sz="2800" b="1" dirty="0">
                <a:highlight>
                  <a:srgbClr val="FFFF00"/>
                </a:highlight>
                <a:latin typeface="華康竹風體W4" panose="03000409000000000000" pitchFamily="65" charset="-120"/>
                <a:ea typeface="華康竹風體W4" panose="03000409000000000000" pitchFamily="65" charset="-120"/>
              </a:rPr>
              <a:t>2</a:t>
            </a:r>
            <a:r>
              <a:rPr lang="en-US" altLang="zh-TW" sz="2800" b="1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 </a:t>
            </a:r>
            <a:r>
              <a:rPr lang="en-US" altLang="zh-TW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→ </a:t>
            </a:r>
            <a:r>
              <a:rPr lang="zh-TW" altLang="en-US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按</a:t>
            </a:r>
            <a:r>
              <a:rPr lang="en-US" altLang="zh-TW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2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E62DB905-EF0D-4707-A085-8290ABC50B62}"/>
              </a:ext>
            </a:extLst>
          </p:cNvPr>
          <p:cNvSpPr/>
          <p:nvPr/>
        </p:nvSpPr>
        <p:spPr>
          <a:xfrm>
            <a:off x="1252664" y="1669534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竹風體W4" panose="03000409000000000000" pitchFamily="65" charset="-120"/>
                <a:ea typeface="華康竹風體W4" panose="03000409000000000000" pitchFamily="65" charset="-120"/>
              </a:rPr>
              <a:t>撥出後～</a:t>
            </a:r>
            <a:endParaRPr lang="zh-TW" alt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3E59FEE9-1D47-4C19-9A23-45A284B9899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8706" y="1669534"/>
            <a:ext cx="727824" cy="727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330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78D029B-CA76-45B8-A854-46BF05A85A9C}"/>
              </a:ext>
            </a:extLst>
          </p:cNvPr>
          <p:cNvSpPr txBox="1">
            <a:spLocks/>
          </p:cNvSpPr>
          <p:nvPr/>
        </p:nvSpPr>
        <p:spPr>
          <a:xfrm>
            <a:off x="1498878" y="3426639"/>
            <a:ext cx="10515600" cy="2452489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zh-TW" altLang="en-US" sz="2800" dirty="0">
                <a:solidFill>
                  <a:srgbClr val="0070C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  <a:cs typeface="+mn-cs"/>
              </a:rPr>
              <a:t>按</a:t>
            </a:r>
            <a:r>
              <a:rPr lang="en-US" altLang="zh-TW" sz="2800" dirty="0">
                <a:solidFill>
                  <a:srgbClr val="0070C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  <a:cs typeface="+mn-cs"/>
              </a:rPr>
              <a:t>1</a:t>
            </a:r>
            <a:r>
              <a:rPr lang="zh-TW" altLang="en-US" sz="2800" dirty="0">
                <a:solidFill>
                  <a:srgbClr val="0070C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  <a:cs typeface="+mn-cs"/>
              </a:rPr>
              <a:t>：</a:t>
            </a:r>
            <a:endParaRPr lang="en-US" altLang="zh-TW" sz="2800" dirty="0">
              <a:solidFill>
                <a:srgbClr val="0070C0"/>
              </a:solidFill>
              <a:latin typeface="華康竹風體W4" panose="03000409000000000000" pitchFamily="65" charset="-120"/>
              <a:ea typeface="華康竹風體W4" panose="03000409000000000000" pitchFamily="65" charset="-120"/>
              <a:cs typeface="+mn-cs"/>
            </a:endParaRPr>
          </a:p>
          <a:p>
            <a:pPr>
              <a:spcAft>
                <a:spcPts val="600"/>
              </a:spcAft>
            </a:pPr>
            <a:r>
              <a:rPr lang="zh-TW" altLang="en-US" sz="2800" dirty="0">
                <a:solidFill>
                  <a:srgbClr val="0070C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  <a:cs typeface="+mn-cs"/>
              </a:rPr>
              <a:t>共有＿則留言，這是？的留言，</a:t>
            </a:r>
            <a:endParaRPr lang="en-US" altLang="zh-TW" sz="2800" dirty="0">
              <a:solidFill>
                <a:srgbClr val="0070C0"/>
              </a:solidFill>
              <a:latin typeface="華康竹風體W4" panose="03000409000000000000" pitchFamily="65" charset="-120"/>
              <a:ea typeface="華康竹風體W4" panose="03000409000000000000" pitchFamily="65" charset="-120"/>
              <a:cs typeface="+mn-cs"/>
            </a:endParaRPr>
          </a:p>
          <a:p>
            <a:pPr>
              <a:spcAft>
                <a:spcPts val="600"/>
              </a:spcAft>
            </a:pPr>
            <a:r>
              <a:rPr lang="zh-TW" altLang="en-US" sz="2800" dirty="0">
                <a:solidFill>
                  <a:srgbClr val="0070C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  <a:cs typeface="+mn-cs"/>
              </a:rPr>
              <a:t>留言內容為＿＿＿＿＿＿＿＿＿＿＿＿</a:t>
            </a:r>
            <a:endParaRPr lang="en-US" altLang="zh-TW" sz="2800" dirty="0">
              <a:solidFill>
                <a:srgbClr val="0070C0"/>
              </a:solidFill>
              <a:latin typeface="華康竹風體W4" panose="03000409000000000000" pitchFamily="65" charset="-120"/>
              <a:ea typeface="華康竹風體W4" panose="03000409000000000000" pitchFamily="65" charset="-120"/>
              <a:cs typeface="+mn-cs"/>
            </a:endParaRPr>
          </a:p>
          <a:p>
            <a:pPr>
              <a:spcAft>
                <a:spcPts val="600"/>
              </a:spcAft>
            </a:pPr>
            <a:r>
              <a:rPr lang="zh-TW" altLang="en-US" sz="2800" dirty="0">
                <a:solidFill>
                  <a:srgbClr val="0070C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  <a:cs typeface="+mn-cs"/>
              </a:rPr>
              <a:t>重聽請按</a:t>
            </a:r>
            <a:r>
              <a:rPr lang="en-US" altLang="zh-TW" sz="2800" dirty="0">
                <a:solidFill>
                  <a:srgbClr val="0070C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  <a:cs typeface="+mn-cs"/>
              </a:rPr>
              <a:t>1</a:t>
            </a:r>
            <a:r>
              <a:rPr lang="zh-TW" altLang="en-US" sz="2800" dirty="0">
                <a:solidFill>
                  <a:srgbClr val="0070C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  <a:cs typeface="+mn-cs"/>
              </a:rPr>
              <a:t>，聽下一通留言請按</a:t>
            </a:r>
            <a:r>
              <a:rPr lang="en-US" altLang="zh-TW" sz="2800" dirty="0">
                <a:solidFill>
                  <a:srgbClr val="0070C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  <a:cs typeface="+mn-cs"/>
              </a:rPr>
              <a:t>2</a:t>
            </a:r>
            <a:r>
              <a:rPr lang="zh-TW" altLang="en-US" sz="2800" dirty="0">
                <a:solidFill>
                  <a:srgbClr val="0070C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  <a:cs typeface="+mn-cs"/>
              </a:rPr>
              <a:t>，</a:t>
            </a:r>
            <a:endParaRPr lang="en-US" altLang="zh-TW" sz="2800" dirty="0">
              <a:solidFill>
                <a:srgbClr val="0070C0"/>
              </a:solidFill>
              <a:latin typeface="華康竹風體W4" panose="03000409000000000000" pitchFamily="65" charset="-120"/>
              <a:ea typeface="華康竹風體W4" panose="03000409000000000000" pitchFamily="65" charset="-120"/>
              <a:cs typeface="+mn-cs"/>
            </a:endParaRPr>
          </a:p>
          <a:p>
            <a:pPr>
              <a:spcAft>
                <a:spcPts val="600"/>
              </a:spcAft>
            </a:pPr>
            <a:r>
              <a:rPr lang="zh-TW" altLang="en-US" sz="2800" dirty="0">
                <a:solidFill>
                  <a:srgbClr val="0070C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  <a:cs typeface="+mn-cs"/>
              </a:rPr>
              <a:t>聽前一通留言請按</a:t>
            </a:r>
            <a:r>
              <a:rPr lang="en-US" altLang="zh-TW" sz="2800" dirty="0">
                <a:solidFill>
                  <a:srgbClr val="0070C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  <a:cs typeface="+mn-cs"/>
              </a:rPr>
              <a:t>3</a:t>
            </a:r>
            <a:r>
              <a:rPr lang="zh-TW" altLang="en-US" sz="2800" dirty="0">
                <a:solidFill>
                  <a:srgbClr val="0070C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  <a:cs typeface="+mn-cs"/>
              </a:rPr>
              <a:t>，回第一通留言請按</a:t>
            </a:r>
            <a:r>
              <a:rPr lang="en-US" altLang="zh-TW" sz="2800" dirty="0">
                <a:solidFill>
                  <a:srgbClr val="0070C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  <a:cs typeface="+mn-cs"/>
              </a:rPr>
              <a:t>4</a:t>
            </a:r>
            <a:r>
              <a:rPr lang="zh-TW" altLang="en-US" sz="2800" dirty="0">
                <a:solidFill>
                  <a:srgbClr val="0070C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  <a:cs typeface="+mn-cs"/>
              </a:rPr>
              <a:t>，結束請掛斷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5134EC6E-39B1-47FE-8B92-072BCBC98664}"/>
              </a:ext>
            </a:extLst>
          </p:cNvPr>
          <p:cNvSpPr/>
          <p:nvPr/>
        </p:nvSpPr>
        <p:spPr>
          <a:xfrm>
            <a:off x="585232" y="1183638"/>
            <a:ext cx="357020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n-US" altLang="zh-TW" sz="4400" b="1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『</a:t>
            </a:r>
            <a:r>
              <a:rPr lang="zh-TW" altLang="en-US" sz="4400" b="1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聽取留言</a:t>
            </a:r>
            <a:r>
              <a:rPr lang="en-US" altLang="zh-TW" sz="4400" b="1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』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27F7DE58-B1EA-4E2F-B82E-96F811005031}"/>
              </a:ext>
            </a:extLst>
          </p:cNvPr>
          <p:cNvSpPr/>
          <p:nvPr/>
        </p:nvSpPr>
        <p:spPr>
          <a:xfrm>
            <a:off x="4419600" y="643145"/>
            <a:ext cx="5628640" cy="2046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zh-TW" altLang="en-US" sz="2800" dirty="0">
                <a:solidFill>
                  <a:srgbClr val="00B05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請輸入約定電話，結束請按井字鍵</a:t>
            </a:r>
            <a:endParaRPr lang="en-US" altLang="zh-TW" sz="2800" dirty="0">
              <a:solidFill>
                <a:srgbClr val="00B050"/>
              </a:solidFill>
              <a:latin typeface="華康竹風體W4" panose="03000409000000000000" pitchFamily="65" charset="-120"/>
              <a:ea typeface="華康竹風體W4" panose="03000409000000000000" pitchFamily="65" charset="-120"/>
            </a:endParaRPr>
          </a:p>
          <a:p>
            <a:pPr>
              <a:spcAft>
                <a:spcPts val="600"/>
              </a:spcAft>
            </a:pPr>
            <a:r>
              <a:rPr lang="zh-TW" altLang="en-US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（輸入電話）</a:t>
            </a:r>
            <a:r>
              <a:rPr lang="en-US" altLang="zh-TW" sz="2800" b="1" dirty="0">
                <a:solidFill>
                  <a:srgbClr val="FF000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02</a:t>
            </a:r>
            <a:r>
              <a:rPr lang="en-US" altLang="zh-TW" sz="2800" b="1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28577792</a:t>
            </a:r>
            <a:r>
              <a:rPr lang="zh-TW" altLang="en-US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，</a:t>
            </a:r>
            <a:r>
              <a:rPr lang="en-US" altLang="zh-TW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#</a:t>
            </a:r>
          </a:p>
          <a:p>
            <a:pPr>
              <a:spcAft>
                <a:spcPts val="600"/>
              </a:spcAft>
            </a:pPr>
            <a:r>
              <a:rPr lang="zh-TW" altLang="en-US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您的約定電話為 </a:t>
            </a:r>
            <a:r>
              <a:rPr lang="en-US" altLang="zh-TW" sz="2800" dirty="0">
                <a:solidFill>
                  <a:srgbClr val="FF000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02</a:t>
            </a:r>
            <a:r>
              <a:rPr lang="en-US" altLang="zh-TW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28577792</a:t>
            </a:r>
          </a:p>
          <a:p>
            <a:pPr>
              <a:spcAft>
                <a:spcPts val="600"/>
              </a:spcAft>
            </a:pPr>
            <a:r>
              <a:rPr lang="zh-TW" altLang="en-US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正確請</a:t>
            </a:r>
            <a:r>
              <a:rPr lang="zh-TW" altLang="en-US" sz="2800" dirty="0">
                <a:solidFill>
                  <a:srgbClr val="0070C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按</a:t>
            </a:r>
            <a:r>
              <a:rPr lang="en-US" altLang="zh-TW" sz="2800" dirty="0">
                <a:solidFill>
                  <a:srgbClr val="0070C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1</a:t>
            </a:r>
            <a:r>
              <a:rPr lang="zh-TW" altLang="en-US" sz="2800" dirty="0">
                <a:latin typeface="華康竹風體W4" panose="03000409000000000000" pitchFamily="65" charset="-120"/>
                <a:ea typeface="華康竹風體W4" panose="03000409000000000000" pitchFamily="65" charset="-120"/>
              </a:rPr>
              <a:t>，重新輸入請</a:t>
            </a:r>
            <a:r>
              <a:rPr lang="zh-TW" altLang="en-US" sz="2800" dirty="0">
                <a:solidFill>
                  <a:srgbClr val="00B05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按</a:t>
            </a:r>
            <a:r>
              <a:rPr lang="en-US" altLang="zh-TW" sz="2800" dirty="0">
                <a:solidFill>
                  <a:srgbClr val="00B05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2</a:t>
            </a:r>
            <a:endParaRPr lang="zh-TW" altLang="en-US" sz="2000" dirty="0">
              <a:solidFill>
                <a:srgbClr val="00B050"/>
              </a:solidFill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EC1550A2-6944-4259-8A00-28313BBC6C4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430590" flipH="1" flipV="1">
            <a:off x="8951515" y="1745543"/>
            <a:ext cx="799070" cy="479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6412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880E73AE-74EC-4CEF-AB28-3B2F878578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9301" y="1232189"/>
            <a:ext cx="2353389" cy="2478469"/>
          </a:xfrm>
          <a:prstGeom prst="rect">
            <a:avLst/>
          </a:prstGeom>
        </p:spPr>
      </p:pic>
      <p:sp>
        <p:nvSpPr>
          <p:cNvPr id="3" name="文本框 21">
            <a:extLst>
              <a:ext uri="{FF2B5EF4-FFF2-40B4-BE49-F238E27FC236}">
                <a16:creationId xmlns:a16="http://schemas.microsoft.com/office/drawing/2014/main" id="{2485CCE0-E77D-4A57-95ED-9C7831031D54}"/>
              </a:ext>
            </a:extLst>
          </p:cNvPr>
          <p:cNvSpPr txBox="1"/>
          <p:nvPr/>
        </p:nvSpPr>
        <p:spPr>
          <a:xfrm>
            <a:off x="2541175" y="4183376"/>
            <a:ext cx="7109639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defRPr/>
            </a:pPr>
            <a:r>
              <a:rPr lang="zh-TW" altLang="en-US" sz="6000" dirty="0">
                <a:solidFill>
                  <a:prstClr val="black"/>
                </a:solidFill>
                <a:latin typeface="華康硬黑體W7" panose="020B0709000000000000" pitchFamily="49" charset="-120"/>
                <a:ea typeface="華康硬黑體W7" panose="020B0709000000000000" pitchFamily="49" charset="-120"/>
              </a:rPr>
              <a:t>關於</a:t>
            </a:r>
            <a:r>
              <a:rPr lang="en-US" altLang="zh-TW" sz="6000" dirty="0">
                <a:solidFill>
                  <a:prstClr val="black"/>
                </a:solidFill>
                <a:latin typeface="華康硬黑體W7" panose="020B0709000000000000" pitchFamily="49" charset="-120"/>
                <a:ea typeface="華康硬黑體W7" panose="020B0709000000000000" pitchFamily="49" charset="-120"/>
              </a:rPr>
              <a:t>1991</a:t>
            </a:r>
            <a:r>
              <a:rPr lang="zh-TW" altLang="en-US" sz="6000" dirty="0">
                <a:solidFill>
                  <a:prstClr val="black"/>
                </a:solidFill>
                <a:latin typeface="華康硬黑體W7" panose="020B0709000000000000" pitchFamily="49" charset="-120"/>
                <a:ea typeface="華康硬黑體W7" panose="020B0709000000000000" pitchFamily="49" charset="-120"/>
              </a:rPr>
              <a:t>的一些好奇</a:t>
            </a:r>
            <a:endParaRPr lang="zh-CN" altLang="en-US" sz="6000" dirty="0">
              <a:solidFill>
                <a:prstClr val="black"/>
              </a:solidFill>
              <a:latin typeface="華康硬黑體W7" panose="020B0709000000000000" pitchFamily="49" charset="-120"/>
              <a:ea typeface="華康硬黑體W7" panose="020B0709000000000000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002120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56A78069-EEC4-4911-9BD8-5E8E97B59AF2}"/>
              </a:ext>
            </a:extLst>
          </p:cNvPr>
          <p:cNvSpPr/>
          <p:nvPr/>
        </p:nvSpPr>
        <p:spPr>
          <a:xfrm>
            <a:off x="3518819" y="1312596"/>
            <a:ext cx="480131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4000" dirty="0">
                <a:solidFill>
                  <a:prstClr val="black"/>
                </a:solidFill>
                <a:latin typeface="華康硬黑體W7" panose="020B0709000000000000" pitchFamily="49" charset="-120"/>
                <a:ea typeface="華康硬黑體W7" panose="020B0709000000000000" pitchFamily="49" charset="-120"/>
              </a:rPr>
              <a:t>語音留言可留幾則？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930CE02E-C12F-4324-B5AC-4039B92460C2}"/>
              </a:ext>
            </a:extLst>
          </p:cNvPr>
          <p:cNvSpPr/>
          <p:nvPr/>
        </p:nvSpPr>
        <p:spPr>
          <a:xfrm>
            <a:off x="2583678" y="3144748"/>
            <a:ext cx="743712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zh-TW" altLang="en-US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同一約定電話可儲存</a:t>
            </a:r>
            <a:r>
              <a:rPr lang="zh-TW" altLang="en-US" sz="2800" b="1" dirty="0">
                <a:solidFill>
                  <a:srgbClr val="FF000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十則</a:t>
            </a:r>
            <a:r>
              <a:rPr lang="zh-TW" altLang="en-US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語音留言，</a:t>
            </a:r>
            <a:endParaRPr lang="en-US" altLang="zh-TW" sz="2800" b="1" dirty="0">
              <a:solidFill>
                <a:prstClr val="black"/>
              </a:solidFill>
              <a:latin typeface="華康竹風體W4" panose="03000409000000000000" pitchFamily="65" charset="-120"/>
              <a:ea typeface="華康竹風體W4" panose="03000409000000000000" pitchFamily="65" charset="-120"/>
            </a:endParaRPr>
          </a:p>
          <a:p>
            <a:pPr algn="ctr">
              <a:spcAft>
                <a:spcPts val="1200"/>
              </a:spcAft>
            </a:pPr>
            <a:r>
              <a:rPr lang="zh-TW" altLang="en-US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第十一則留言將覆蓋第一則留言，</a:t>
            </a:r>
            <a:endParaRPr lang="en-US" altLang="zh-TW" sz="2800" b="1" dirty="0">
              <a:solidFill>
                <a:prstClr val="black"/>
              </a:solidFill>
              <a:latin typeface="華康竹風體W4" panose="03000409000000000000" pitchFamily="65" charset="-120"/>
              <a:ea typeface="華康竹風體W4" panose="03000409000000000000" pitchFamily="65" charset="-120"/>
            </a:endParaRPr>
          </a:p>
          <a:p>
            <a:pPr algn="ctr">
              <a:spcAft>
                <a:spcPts val="1200"/>
              </a:spcAft>
            </a:pPr>
            <a:r>
              <a:rPr lang="zh-TW" altLang="en-US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第十二則留言將覆蓋第二則留言，依此類推。</a:t>
            </a:r>
          </a:p>
        </p:txBody>
      </p:sp>
      <p:pic>
        <p:nvPicPr>
          <p:cNvPr id="4" name="图片 1">
            <a:extLst>
              <a:ext uri="{FF2B5EF4-FFF2-40B4-BE49-F238E27FC236}">
                <a16:creationId xmlns:a16="http://schemas.microsoft.com/office/drawing/2014/main" id="{9A1FD508-F939-491F-97E6-98C444F7EC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566124" flipH="1">
            <a:off x="831508" y="771781"/>
            <a:ext cx="1690780" cy="1863639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CA404AB3-C611-48A6-BB30-D75D2E21BFE9}"/>
              </a:ext>
            </a:extLst>
          </p:cNvPr>
          <p:cNvSpPr/>
          <p:nvPr/>
        </p:nvSpPr>
        <p:spPr>
          <a:xfrm>
            <a:off x="7135358" y="5428433"/>
            <a:ext cx="34107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altLang="zh-TW" sz="2800" b="1" dirty="0">
                <a:solidFill>
                  <a:prstClr val="black"/>
                </a:solidFill>
                <a:highlight>
                  <a:srgbClr val="FFFF00"/>
                </a:highlight>
                <a:latin typeface="華康竹風體W4" panose="03000409000000000000" pitchFamily="65" charset="-120"/>
                <a:ea typeface="華康竹風體W4" panose="03000409000000000000" pitchFamily="65" charset="-120"/>
              </a:rPr>
              <a:t>(</a:t>
            </a:r>
            <a:r>
              <a:rPr lang="zh-TW" altLang="en-US" sz="2800" b="1" dirty="0">
                <a:solidFill>
                  <a:prstClr val="black"/>
                </a:solidFill>
                <a:highlight>
                  <a:srgbClr val="FFFF00"/>
                </a:highlight>
                <a:latin typeface="華康竹風體W4" panose="03000409000000000000" pitchFamily="65" charset="-120"/>
                <a:ea typeface="華康竹風體W4" panose="03000409000000000000" pitchFamily="65" charset="-120"/>
              </a:rPr>
              <a:t>第一則＝最新留言</a:t>
            </a:r>
            <a:r>
              <a:rPr lang="en-US" altLang="zh-TW" sz="2800" b="1" dirty="0">
                <a:solidFill>
                  <a:prstClr val="black"/>
                </a:solidFill>
                <a:highlight>
                  <a:srgbClr val="FFFF00"/>
                </a:highlight>
                <a:latin typeface="華康竹風體W4" panose="03000409000000000000" pitchFamily="65" charset="-120"/>
                <a:ea typeface="華康竹風體W4" panose="03000409000000000000" pitchFamily="65" charset="-120"/>
              </a:rPr>
              <a:t>)</a:t>
            </a:r>
            <a:endParaRPr lang="zh-TW" altLang="en-US" sz="2800" b="1" dirty="0">
              <a:solidFill>
                <a:prstClr val="black"/>
              </a:solidFill>
              <a:highlight>
                <a:srgbClr val="FFFF00"/>
              </a:highlight>
              <a:latin typeface="華康竹風體W4" panose="03000409000000000000" pitchFamily="65" charset="-120"/>
              <a:ea typeface="華康竹風體W4" panose="030004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973542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397DC1B-D72A-402B-9080-FD4764DAFE5B}"/>
              </a:ext>
            </a:extLst>
          </p:cNvPr>
          <p:cNvSpPr/>
          <p:nvPr/>
        </p:nvSpPr>
        <p:spPr>
          <a:xfrm>
            <a:off x="3182382" y="994213"/>
            <a:ext cx="582723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4000" dirty="0">
                <a:solidFill>
                  <a:prstClr val="black"/>
                </a:solidFill>
                <a:latin typeface="華康硬黑體W7" panose="020B0709000000000000" pitchFamily="49" charset="-120"/>
                <a:ea typeface="華康硬黑體W7" panose="020B0709000000000000" pitchFamily="49" charset="-120"/>
              </a:rPr>
              <a:t>我可以從任何地方</a:t>
            </a:r>
            <a:endParaRPr lang="en-US" altLang="zh-TW" sz="4000" dirty="0">
              <a:solidFill>
                <a:prstClr val="black"/>
              </a:solidFill>
              <a:latin typeface="華康硬黑體W7" panose="020B0709000000000000" pitchFamily="49" charset="-120"/>
              <a:ea typeface="華康硬黑體W7" panose="020B0709000000000000" pitchFamily="49" charset="-120"/>
            </a:endParaRPr>
          </a:p>
          <a:p>
            <a:r>
              <a:rPr lang="zh-TW" altLang="en-US" sz="4000" dirty="0">
                <a:solidFill>
                  <a:prstClr val="black"/>
                </a:solidFill>
                <a:latin typeface="華康硬黑體W7" panose="020B0709000000000000" pitchFamily="49" charset="-120"/>
                <a:ea typeface="華康硬黑體W7" panose="020B0709000000000000" pitchFamily="49" charset="-120"/>
              </a:rPr>
              <a:t>都撥進</a:t>
            </a:r>
            <a:r>
              <a:rPr lang="en-US" altLang="zh-TW" sz="4000" dirty="0">
                <a:solidFill>
                  <a:prstClr val="black"/>
                </a:solidFill>
                <a:latin typeface="華康硬黑體W7" panose="020B0709000000000000" pitchFamily="49" charset="-120"/>
                <a:ea typeface="華康硬黑體W7" panose="020B0709000000000000" pitchFamily="49" charset="-120"/>
              </a:rPr>
              <a:t>1991</a:t>
            </a:r>
            <a:r>
              <a:rPr lang="zh-TW" altLang="en-US" sz="4000" dirty="0">
                <a:solidFill>
                  <a:prstClr val="black"/>
                </a:solidFill>
                <a:latin typeface="華康硬黑體W7" panose="020B0709000000000000" pitchFamily="49" charset="-120"/>
                <a:ea typeface="華康硬黑體W7" panose="020B0709000000000000" pitchFamily="49" charset="-120"/>
              </a:rPr>
              <a:t>聽取留言嗎？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C62E404E-5011-4997-B7CD-55961D894586}"/>
              </a:ext>
            </a:extLst>
          </p:cNvPr>
          <p:cNvSpPr/>
          <p:nvPr/>
        </p:nvSpPr>
        <p:spPr>
          <a:xfrm>
            <a:off x="1679648" y="3429000"/>
            <a:ext cx="916148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zh-TW" altLang="en-US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可以從全國各地</a:t>
            </a:r>
            <a:r>
              <a:rPr lang="en-US" altLang="zh-TW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(</a:t>
            </a:r>
            <a:r>
              <a:rPr lang="zh-TW" altLang="en-US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包含離島</a:t>
            </a:r>
            <a:r>
              <a:rPr lang="en-US" altLang="zh-TW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)</a:t>
            </a:r>
            <a:r>
              <a:rPr lang="zh-TW" altLang="en-US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透過電話撥打</a:t>
            </a:r>
            <a:r>
              <a:rPr lang="en-US" altLang="zh-TW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1991</a:t>
            </a:r>
            <a:r>
              <a:rPr lang="zh-TW" altLang="en-US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聽取留言，</a:t>
            </a:r>
            <a:endParaRPr lang="en-US" altLang="zh-TW" sz="2800" b="1" dirty="0">
              <a:solidFill>
                <a:prstClr val="black"/>
              </a:solidFill>
              <a:latin typeface="華康竹風體W4" panose="03000409000000000000" pitchFamily="65" charset="-120"/>
              <a:ea typeface="華康竹風體W4" panose="03000409000000000000" pitchFamily="65" charset="-120"/>
            </a:endParaRPr>
          </a:p>
          <a:p>
            <a:pPr algn="ctr"/>
            <a:r>
              <a:rPr lang="zh-TW" altLang="en-US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但</a:t>
            </a:r>
            <a:r>
              <a:rPr lang="zh-TW" altLang="en-US" sz="2800" b="1" dirty="0">
                <a:solidFill>
                  <a:srgbClr val="FF0000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國外無法</a:t>
            </a:r>
            <a:r>
              <a:rPr lang="zh-TW" altLang="en-US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撥</a:t>
            </a:r>
            <a:r>
              <a:rPr lang="en-US" altLang="zh-TW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1991</a:t>
            </a:r>
            <a:r>
              <a:rPr lang="zh-TW" altLang="en-US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聽取留言。</a:t>
            </a:r>
          </a:p>
        </p:txBody>
      </p:sp>
      <p:pic>
        <p:nvPicPr>
          <p:cNvPr id="5" name="图片 2">
            <a:extLst>
              <a:ext uri="{FF2B5EF4-FFF2-40B4-BE49-F238E27FC236}">
                <a16:creationId xmlns:a16="http://schemas.microsoft.com/office/drawing/2014/main" id="{874C9557-C4EB-4D13-8602-54B387E3A8A1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252517">
            <a:off x="778992" y="1016443"/>
            <a:ext cx="1801313" cy="1278981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03D95D10-DBE1-41EB-8BCC-616F929F3FA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78266" y="5304411"/>
            <a:ext cx="936167" cy="93616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005244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819" y="580717"/>
            <a:ext cx="1688634" cy="1959779"/>
          </a:xfrm>
          <a:prstGeom prst="rect">
            <a:avLst/>
          </a:prstGeom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id="{43D4CB36-C996-42C2-8966-57978D5FFC58}"/>
              </a:ext>
            </a:extLst>
          </p:cNvPr>
          <p:cNvSpPr/>
          <p:nvPr/>
        </p:nvSpPr>
        <p:spPr>
          <a:xfrm>
            <a:off x="3163481" y="1206663"/>
            <a:ext cx="480131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4000" dirty="0">
                <a:solidFill>
                  <a:prstClr val="black"/>
                </a:solidFill>
                <a:latin typeface="華康硬黑體W7" panose="020B0709000000000000" pitchFamily="49" charset="-120"/>
                <a:ea typeface="華康硬黑體W7" panose="020B0709000000000000" pitchFamily="49" charset="-120"/>
              </a:rPr>
              <a:t>撥打</a:t>
            </a:r>
            <a:r>
              <a:rPr lang="en-US" altLang="zh-TW" sz="4000" dirty="0">
                <a:solidFill>
                  <a:prstClr val="black"/>
                </a:solidFill>
                <a:latin typeface="華康硬黑體W7" panose="020B0709000000000000" pitchFamily="49" charset="-120"/>
                <a:ea typeface="華康硬黑體W7" panose="020B0709000000000000" pitchFamily="49" charset="-120"/>
              </a:rPr>
              <a:t>1991</a:t>
            </a:r>
            <a:r>
              <a:rPr lang="zh-TW" altLang="en-US" sz="4000" dirty="0">
                <a:solidFill>
                  <a:prstClr val="black"/>
                </a:solidFill>
                <a:latin typeface="華康硬黑體W7" panose="020B0709000000000000" pitchFamily="49" charset="-120"/>
                <a:ea typeface="華康硬黑體W7" panose="020B0709000000000000" pitchFamily="49" charset="-120"/>
              </a:rPr>
              <a:t>要收費嗎？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D64E14C7-FDBB-452C-B048-073F08A9BAF0}"/>
              </a:ext>
            </a:extLst>
          </p:cNvPr>
          <p:cNvSpPr/>
          <p:nvPr/>
        </p:nvSpPr>
        <p:spPr>
          <a:xfrm>
            <a:off x="2113280" y="2779277"/>
            <a:ext cx="892048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zh-TW" altLang="en-US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基於使用者付費原則</a:t>
            </a:r>
            <a:endParaRPr lang="en-US" altLang="zh-TW" sz="2800" b="1" dirty="0">
              <a:solidFill>
                <a:prstClr val="black"/>
              </a:solidFill>
              <a:latin typeface="華康竹風體W4" panose="03000409000000000000" pitchFamily="65" charset="-120"/>
              <a:ea typeface="華康竹風體W4" panose="03000409000000000000" pitchFamily="65" charset="-120"/>
            </a:endParaRPr>
          </a:p>
          <a:p>
            <a:pPr>
              <a:spcAft>
                <a:spcPts val="600"/>
              </a:spcAft>
            </a:pPr>
            <a:r>
              <a:rPr lang="en-US" altLang="zh-TW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1</a:t>
            </a:r>
            <a:r>
              <a:rPr lang="zh-TW" altLang="en-US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、中華電信：</a:t>
            </a:r>
            <a:endParaRPr lang="en-US" altLang="zh-TW" sz="2800" b="1" dirty="0">
              <a:solidFill>
                <a:prstClr val="black"/>
              </a:solidFill>
              <a:latin typeface="華康竹風體W4" panose="03000409000000000000" pitchFamily="65" charset="-120"/>
              <a:ea typeface="華康竹風體W4" panose="03000409000000000000" pitchFamily="65" charset="-120"/>
            </a:endParaRPr>
          </a:p>
          <a:p>
            <a:pPr>
              <a:spcAft>
                <a:spcPts val="1200"/>
              </a:spcAft>
            </a:pPr>
            <a:r>
              <a:rPr lang="zh-TW" altLang="en-US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　 市話、行動電話、預付卡、公用電話均免費。</a:t>
            </a:r>
            <a:endParaRPr lang="en-US" altLang="zh-TW" sz="2800" b="1" dirty="0">
              <a:solidFill>
                <a:prstClr val="black"/>
              </a:solidFill>
              <a:latin typeface="華康竹風體W4" panose="03000409000000000000" pitchFamily="65" charset="-120"/>
              <a:ea typeface="華康竹風體W4" panose="03000409000000000000" pitchFamily="65" charset="-120"/>
            </a:endParaRPr>
          </a:p>
          <a:p>
            <a:pPr>
              <a:spcAft>
                <a:spcPts val="600"/>
              </a:spcAft>
            </a:pPr>
            <a:r>
              <a:rPr lang="en-US" altLang="zh-TW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2</a:t>
            </a:r>
            <a:r>
              <a:rPr lang="zh-TW" altLang="en-US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、台哥大、遠傳、亞太、台灣之星：</a:t>
            </a:r>
            <a:endParaRPr lang="en-US" altLang="zh-TW" sz="2800" b="1" dirty="0">
              <a:solidFill>
                <a:prstClr val="black"/>
              </a:solidFill>
              <a:latin typeface="華康竹風體W4" panose="03000409000000000000" pitchFamily="65" charset="-120"/>
              <a:ea typeface="華康竹風體W4" panose="03000409000000000000" pitchFamily="65" charset="-120"/>
            </a:endParaRPr>
          </a:p>
          <a:p>
            <a:pPr>
              <a:spcAft>
                <a:spcPts val="600"/>
              </a:spcAft>
            </a:pPr>
            <a:r>
              <a:rPr lang="zh-TW" altLang="en-US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　 一般時段</a:t>
            </a:r>
            <a:r>
              <a:rPr lang="en-US" altLang="zh-TW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0.5219</a:t>
            </a:r>
            <a:r>
              <a:rPr lang="zh-TW" altLang="en-US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元</a:t>
            </a:r>
            <a:r>
              <a:rPr lang="en-US" altLang="zh-TW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/</a:t>
            </a:r>
            <a:r>
              <a:rPr lang="zh-TW" altLang="en-US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分；</a:t>
            </a:r>
            <a:endParaRPr lang="en-US" altLang="zh-TW" sz="2800" b="1" dirty="0">
              <a:solidFill>
                <a:prstClr val="black"/>
              </a:solidFill>
              <a:latin typeface="華康竹風體W4" panose="03000409000000000000" pitchFamily="65" charset="-120"/>
              <a:ea typeface="華康竹風體W4" panose="03000409000000000000" pitchFamily="65" charset="-120"/>
            </a:endParaRPr>
          </a:p>
          <a:p>
            <a:pPr>
              <a:spcAft>
                <a:spcPts val="1200"/>
              </a:spcAft>
            </a:pPr>
            <a:r>
              <a:rPr lang="zh-TW" altLang="en-US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　 減價時段</a:t>
            </a:r>
            <a:r>
              <a:rPr lang="en-US" altLang="zh-TW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0.2718</a:t>
            </a:r>
            <a:r>
              <a:rPr lang="zh-TW" altLang="en-US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元</a:t>
            </a:r>
            <a:r>
              <a:rPr lang="en-US" altLang="zh-TW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/</a:t>
            </a:r>
            <a:r>
              <a:rPr lang="zh-TW" altLang="en-US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分</a:t>
            </a:r>
            <a:r>
              <a:rPr lang="en-US" altLang="zh-TW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(</a:t>
            </a:r>
            <a:r>
              <a:rPr lang="zh-TW" altLang="en-US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不滿一分鐘以一分鐘計費</a:t>
            </a:r>
            <a:r>
              <a:rPr lang="en-US" altLang="zh-TW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)</a:t>
            </a:r>
            <a:r>
              <a:rPr lang="zh-TW" altLang="en-US" sz="2800" b="1" dirty="0">
                <a:solidFill>
                  <a:prstClr val="black"/>
                </a:solidFill>
                <a:latin typeface="華康竹風體W4" panose="03000409000000000000" pitchFamily="65" charset="-120"/>
                <a:ea typeface="華康竹風體W4" panose="03000409000000000000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79102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A0CB7C75-F71C-4494-9C52-D181615C7170}"/>
              </a:ext>
            </a:extLst>
          </p:cNvPr>
          <p:cNvSpPr/>
          <p:nvPr/>
        </p:nvSpPr>
        <p:spPr>
          <a:xfrm>
            <a:off x="3187931" y="2921168"/>
            <a:ext cx="581613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6000" dirty="0">
                <a:latin typeface="華康硬黑體W7" panose="020B0709000000000000" pitchFamily="49" charset="-120"/>
                <a:ea typeface="華康硬黑體W7" panose="020B0709000000000000" pitchFamily="49" charset="-120"/>
              </a:rPr>
              <a:t>成福安全上放學</a:t>
            </a:r>
            <a:endParaRPr lang="en-US" altLang="zh-TW" sz="6000" dirty="0">
              <a:latin typeface="華康硬黑體W7" panose="020B0709000000000000" pitchFamily="49" charset="-120"/>
              <a:ea typeface="華康硬黑體W7" panose="020B0709000000000000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897438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: Shape 34">
            <a:extLst>
              <a:ext uri="{FF2B5EF4-FFF2-40B4-BE49-F238E27FC236}">
                <a16:creationId xmlns:a16="http://schemas.microsoft.com/office/drawing/2014/main" id="{46770FE3-674C-4F49-B251-EB0E09D762B5}"/>
              </a:ext>
            </a:extLst>
          </p:cNvPr>
          <p:cNvSpPr/>
          <p:nvPr/>
        </p:nvSpPr>
        <p:spPr>
          <a:xfrm rot="10800000">
            <a:off x="7102781" y="0"/>
            <a:ext cx="4868173" cy="6858000"/>
          </a:xfrm>
          <a:custGeom>
            <a:avLst/>
            <a:gdLst>
              <a:gd name="connsiteX0" fmla="*/ 0 w 4868173"/>
              <a:gd name="connsiteY0" fmla="*/ 0 h 6858000"/>
              <a:gd name="connsiteX1" fmla="*/ 4868173 w 4868173"/>
              <a:gd name="connsiteY1" fmla="*/ 0 h 6858000"/>
              <a:gd name="connsiteX2" fmla="*/ 2126832 w 4868173"/>
              <a:gd name="connsiteY2" fmla="*/ 6858000 h 6858000"/>
              <a:gd name="connsiteX3" fmla="*/ 0 w 486817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68173" h="6858000">
                <a:moveTo>
                  <a:pt x="0" y="0"/>
                </a:moveTo>
                <a:lnTo>
                  <a:pt x="4868173" y="0"/>
                </a:lnTo>
                <a:lnTo>
                  <a:pt x="212683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>
              <a:lumMod val="75000"/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reeform: Shape 34">
            <a:extLst>
              <a:ext uri="{FF2B5EF4-FFF2-40B4-BE49-F238E27FC236}">
                <a16:creationId xmlns:a16="http://schemas.microsoft.com/office/drawing/2014/main" id="{A4FA32B2-CF6A-0745-8A09-3B0C6056F584}"/>
              </a:ext>
            </a:extLst>
          </p:cNvPr>
          <p:cNvSpPr/>
          <p:nvPr/>
        </p:nvSpPr>
        <p:spPr>
          <a:xfrm>
            <a:off x="2" y="0"/>
            <a:ext cx="4868173" cy="6858000"/>
          </a:xfrm>
          <a:custGeom>
            <a:avLst/>
            <a:gdLst>
              <a:gd name="connsiteX0" fmla="*/ 0 w 4868173"/>
              <a:gd name="connsiteY0" fmla="*/ 0 h 6858000"/>
              <a:gd name="connsiteX1" fmla="*/ 4868173 w 4868173"/>
              <a:gd name="connsiteY1" fmla="*/ 0 h 6858000"/>
              <a:gd name="connsiteX2" fmla="*/ 2126832 w 4868173"/>
              <a:gd name="connsiteY2" fmla="*/ 6858000 h 6858000"/>
              <a:gd name="connsiteX3" fmla="*/ 0 w 486817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68173" h="6858000">
                <a:moveTo>
                  <a:pt x="0" y="0"/>
                </a:moveTo>
                <a:lnTo>
                  <a:pt x="4868173" y="0"/>
                </a:lnTo>
                <a:lnTo>
                  <a:pt x="212683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85" b="95573" l="4803" r="95926">
                        <a14:foregroundMark x1="26930" y1="65373" x2="26801" y2="89266"/>
                        <a14:foregroundMark x1="11492" y1="72589" x2="17667" y2="66646"/>
                        <a14:backgroundMark x1="30232" y1="77623" x2="30232" y2="831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679" y="-1097190"/>
            <a:ext cx="11905568" cy="8420101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104461" y="215900"/>
            <a:ext cx="800219" cy="5378988"/>
          </a:xfrm>
          <a:prstGeom prst="rect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txBody>
          <a:bodyPr vert="eaVert" wrap="square" rtlCol="0">
            <a:spAutoFit/>
          </a:bodyPr>
          <a:lstStyle/>
          <a:p>
            <a:r>
              <a:rPr lang="zh-TW" altLang="zh-TW" sz="4000" b="1" dirty="0">
                <a:solidFill>
                  <a:srgbClr val="FF0000"/>
                </a:solidFill>
                <a:latin typeface="HanziPen TC" panose="03000300000000000000" pitchFamily="66" charset="-120"/>
                <a:ea typeface="標楷體" panose="03000509000000000000" pitchFamily="65" charset="-120"/>
              </a:rPr>
              <a:t>上學路隊</a:t>
            </a:r>
            <a:r>
              <a:rPr lang="zh-TW" altLang="zh-TW" sz="4000" b="1" dirty="0">
                <a:latin typeface="HanziPen TC" panose="03000300000000000000" pitchFamily="66" charset="-120"/>
                <a:ea typeface="標楷體" panose="03000509000000000000" pitchFamily="65" charset="-120"/>
              </a:rPr>
              <a:t>●最安全路線</a:t>
            </a:r>
            <a:r>
              <a:rPr lang="en-US" altLang="zh-TW" sz="4000" b="1" dirty="0">
                <a:latin typeface="HanziPen TC" panose="03000300000000000000" pitchFamily="66" charset="-120"/>
                <a:ea typeface="標楷體" panose="03000509000000000000" pitchFamily="65" charset="-120"/>
              </a:rPr>
              <a:t>  </a:t>
            </a:r>
            <a:endParaRPr lang="zh-TW" altLang="en-US" sz="4000" b="1" dirty="0">
              <a:latin typeface="HanziPen TC" panose="03000300000000000000" pitchFamily="66" charset="-120"/>
              <a:ea typeface="標楷體" panose="03000509000000000000" pitchFamily="65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289127" y="5594889"/>
            <a:ext cx="31926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4400" b="1" dirty="0">
                <a:ln w="19050">
                  <a:solidFill>
                    <a:srgbClr val="7030A0"/>
                  </a:solidFill>
                </a:ln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徒步、公車</a:t>
            </a:r>
            <a:endParaRPr lang="en-US" altLang="zh-TW" sz="4400" b="1" dirty="0">
              <a:ln w="19050">
                <a:solidFill>
                  <a:srgbClr val="7030A0"/>
                </a:solidFill>
              </a:ln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zh-TW" sz="2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不穿越馬路</a:t>
            </a:r>
            <a:endParaRPr lang="zh-TW" altLang="en-US" sz="2800" dirty="0">
              <a:ln w="19050">
                <a:solidFill>
                  <a:srgbClr val="7030A0"/>
                </a:solidFill>
              </a:ln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cxnSp>
        <p:nvCxnSpPr>
          <p:cNvPr id="10" name="直線單箭頭接點 9"/>
          <p:cNvCxnSpPr/>
          <p:nvPr/>
        </p:nvCxnSpPr>
        <p:spPr>
          <a:xfrm flipH="1">
            <a:off x="5873858" y="1255363"/>
            <a:ext cx="6090834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單箭頭接點 11"/>
          <p:cNvCxnSpPr/>
          <p:nvPr/>
        </p:nvCxnSpPr>
        <p:spPr>
          <a:xfrm>
            <a:off x="6008914" y="1394848"/>
            <a:ext cx="0" cy="3347634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AutoShape 2"/>
          <p:cNvSpPr>
            <a:spLocks noChangeArrowheads="1"/>
          </p:cNvSpPr>
          <p:nvPr/>
        </p:nvSpPr>
        <p:spPr bwMode="auto">
          <a:xfrm>
            <a:off x="7640666" y="4370524"/>
            <a:ext cx="431289" cy="371958"/>
          </a:xfrm>
          <a:custGeom>
            <a:avLst/>
            <a:gdLst>
              <a:gd name="G0" fmla="+- 2700 0 0"/>
              <a:gd name="G1" fmla="*/ G0 2 1"/>
              <a:gd name="G2" fmla="+- 21600 0 G1"/>
              <a:gd name="G3" fmla="*/ G2 G2 1"/>
              <a:gd name="G4" fmla="*/ G0 G0 1"/>
              <a:gd name="G5" fmla="+- G3 0 G4"/>
              <a:gd name="G6" fmla="*/ G5 1 8"/>
              <a:gd name="G7" fmla="sqrt G6"/>
              <a:gd name="G8" fmla="*/ G4 1 8"/>
              <a:gd name="G9" fmla="sqrt G8"/>
              <a:gd name="G10" fmla="+- G7 G9 0"/>
              <a:gd name="G11" fmla="+- G7 0 G9"/>
              <a:gd name="G12" fmla="+- G10 10800 0"/>
              <a:gd name="G13" fmla="+- 10800 0 G10"/>
              <a:gd name="G14" fmla="+- G11 10800 0"/>
              <a:gd name="G15" fmla="+- 10800 0 G11"/>
              <a:gd name="G16" fmla="+- 21600 0 G0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7401" y="15493"/>
                </a:moveTo>
                <a:cubicBezTo>
                  <a:pt x="18376" y="14122"/>
                  <a:pt x="18900" y="12482"/>
                  <a:pt x="18900" y="10800"/>
                </a:cubicBezTo>
                <a:cubicBezTo>
                  <a:pt x="18900" y="6326"/>
                  <a:pt x="15273" y="2700"/>
                  <a:pt x="10800" y="2700"/>
                </a:cubicBezTo>
                <a:cubicBezTo>
                  <a:pt x="9117" y="2700"/>
                  <a:pt x="7477" y="3223"/>
                  <a:pt x="6106" y="4198"/>
                </a:cubicBezTo>
                <a:close/>
                <a:moveTo>
                  <a:pt x="4198" y="6106"/>
                </a:moveTo>
                <a:cubicBezTo>
                  <a:pt x="3223" y="7477"/>
                  <a:pt x="2700" y="9117"/>
                  <a:pt x="2700" y="10799"/>
                </a:cubicBezTo>
                <a:cubicBezTo>
                  <a:pt x="2700" y="15273"/>
                  <a:pt x="6326" y="18900"/>
                  <a:pt x="10800" y="18900"/>
                </a:cubicBezTo>
                <a:cubicBezTo>
                  <a:pt x="12482" y="18899"/>
                  <a:pt x="14122" y="18376"/>
                  <a:pt x="15493" y="17401"/>
                </a:cubicBezTo>
                <a:close/>
              </a:path>
            </a:pathLst>
          </a:cu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cxnSp>
        <p:nvCxnSpPr>
          <p:cNvPr id="18" name="直線單箭頭接點 17"/>
          <p:cNvCxnSpPr/>
          <p:nvPr/>
        </p:nvCxnSpPr>
        <p:spPr>
          <a:xfrm>
            <a:off x="2030279" y="1255363"/>
            <a:ext cx="3619135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單箭頭接點 20"/>
          <p:cNvCxnSpPr/>
          <p:nvPr/>
        </p:nvCxnSpPr>
        <p:spPr>
          <a:xfrm>
            <a:off x="5494887" y="1394848"/>
            <a:ext cx="0" cy="3347634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單箭頭接點 22"/>
          <p:cNvCxnSpPr>
            <a:cxnSpLocks/>
          </p:cNvCxnSpPr>
          <p:nvPr/>
        </p:nvCxnSpPr>
        <p:spPr>
          <a:xfrm>
            <a:off x="2433235" y="4169046"/>
            <a:ext cx="3935823" cy="20665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線單箭頭接點 26"/>
          <p:cNvCxnSpPr/>
          <p:nvPr/>
        </p:nvCxnSpPr>
        <p:spPr>
          <a:xfrm flipH="1">
            <a:off x="6421466" y="4231038"/>
            <a:ext cx="5543226" cy="0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線單箭頭接點 28"/>
          <p:cNvCxnSpPr/>
          <p:nvPr/>
        </p:nvCxnSpPr>
        <p:spPr>
          <a:xfrm>
            <a:off x="6369057" y="4169045"/>
            <a:ext cx="0" cy="650928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圖片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34944" y="85478"/>
            <a:ext cx="1744202" cy="2011332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2902" y="100976"/>
            <a:ext cx="1744202" cy="2011332"/>
          </a:xfrm>
          <a:prstGeom prst="rect">
            <a:avLst/>
          </a:prstGeom>
        </p:spPr>
      </p:pic>
      <p:pic>
        <p:nvPicPr>
          <p:cNvPr id="31" name="圖片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64822" y="3020234"/>
            <a:ext cx="1744202" cy="2011332"/>
          </a:xfrm>
          <a:prstGeom prst="rect">
            <a:avLst/>
          </a:prstGeom>
        </p:spPr>
      </p:pic>
      <p:pic>
        <p:nvPicPr>
          <p:cNvPr id="33" name="圖片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9532" y="3020234"/>
            <a:ext cx="1744202" cy="2011332"/>
          </a:xfrm>
          <a:prstGeom prst="rect">
            <a:avLst/>
          </a:prstGeom>
        </p:spPr>
      </p:pic>
      <p:cxnSp>
        <p:nvCxnSpPr>
          <p:cNvPr id="20" name="直線單箭頭接點 19"/>
          <p:cNvCxnSpPr/>
          <p:nvPr/>
        </p:nvCxnSpPr>
        <p:spPr>
          <a:xfrm rot="16200000">
            <a:off x="2709622" y="5463153"/>
            <a:ext cx="2588217" cy="0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單箭頭接點 21"/>
          <p:cNvCxnSpPr/>
          <p:nvPr/>
        </p:nvCxnSpPr>
        <p:spPr>
          <a:xfrm rot="16200000">
            <a:off x="7105053" y="5483819"/>
            <a:ext cx="2588217" cy="0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向上箭號圖說文字 15"/>
          <p:cNvSpPr/>
          <p:nvPr/>
        </p:nvSpPr>
        <p:spPr>
          <a:xfrm>
            <a:off x="5649414" y="4781228"/>
            <a:ext cx="4374950" cy="1836548"/>
          </a:xfrm>
          <a:prstGeom prst="upArrowCallou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為了同學的安全 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上學 西側門請勿通行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19871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894"/>
    </mc:Choice>
    <mc:Fallback xmlns="">
      <p:transition spd="slow" advTm="358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6.2963E-6 L -4.16667E-7 6.2963E-6 L -0.03698 0.00232 L -0.09791 0.00672 L -0.1806 0.0044 C -0.18489 0.00417 -0.18906 0.00255 -0.19336 0.00232 C -0.21705 0.00093 -0.24075 0.0007 -0.26445 6.2963E-6 L -0.27343 -0.00231 C -0.27591 -0.003 -0.27851 -0.00439 -0.28099 -0.00462 C -0.29283 -0.00578 -0.30481 -0.00601 -0.31666 -0.00671 L -0.4082 -0.00462 C -0.4095 -0.00439 -0.40885 6.2963E-6 -0.40937 0.00232 C -0.41015 0.00464 -0.41119 0.00672 -0.41198 0.00903 C -0.4289 0.09931 -0.41393 0.01436 -0.41575 0.26436 C -0.41627 0.32964 -0.41692 0.34538 -0.41836 0.40209 C -0.41797 0.42825 -0.41692 0.51112 -0.41575 0.54445 C -0.41523 0.56251 -0.41328 0.59862 -0.41328 0.59862 L -0.41328 0.59862 L -0.40937 0.5919 " pathEditMode="relative" ptsTypes="AAAAAAAAAAAAAAAAAAA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000"/>
                            </p:stCondLst>
                            <p:childTnLst>
                              <p:par>
                                <p:cTn id="48" presetID="21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8000"/>
                            </p:stCondLst>
                            <p:childTnLst>
                              <p:par>
                                <p:cTn id="5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1.85185E-6 L -1.04167E-6 1.85185E-6 C 0.07019 -0.00741 0.02878 -0.00417 0.12448 -0.00672 L 0.28099 -0.00463 C 0.28269 -0.00463 0.28438 -0.00324 0.28607 -0.00232 C 0.28737 -0.00162 0.28855 -0.0007 0.28985 1.85185E-6 C 0.29258 0.02453 0.29024 0.00069 0.29232 0.04513 C 0.29271 0.05115 0.29323 0.05717 0.29362 0.06319 C 0.29401 0.08958 0.29428 0.11597 0.29493 0.14236 C 0.29506 0.14838 0.29597 0.15439 0.29623 0.16041 C 0.29688 0.18379 0.29701 0.20717 0.29753 0.23032 C 0.29701 0.3118 0.29675 0.39305 0.29623 0.47453 C 0.29584 0.52268 0.29493 0.57083 0.29493 0.61921 L 0.29493 0.61921 " pathEditMode="relative" ptsTypes="AAAAAAAAAAAAAA">
                                      <p:cBhvr>
                                        <p:cTn id="5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0"/>
                            </p:stCondLst>
                            <p:childTnLst>
                              <p:par>
                                <p:cTn id="55" presetID="21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20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3000"/>
                            </p:stCondLst>
                            <p:childTnLst>
                              <p:par>
                                <p:cTn id="8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4000"/>
                            </p:stCondLst>
                            <p:childTnLst>
                              <p:par>
                                <p:cTn id="8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6000"/>
                            </p:stCondLst>
                            <p:childTnLst>
                              <p:par>
                                <p:cTn id="9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1.85185E-6 L 1.45833E-6 -1.85185E-6 L -0.27344 -0.00208 C -0.27604 -0.00232 -0.27852 -0.00417 -0.28112 -0.0044 C -0.28958 -0.00556 -0.29805 -0.00602 -0.30651 -0.00671 C -0.31615 -0.00949 -0.32031 -0.01111 -0.3319 -0.01111 C -0.34427 -0.01111 -0.35651 -0.00972 -0.36875 -0.00903 C -0.37005 -0.00671 -0.37162 -0.00486 -0.37266 -0.00208 C -0.37656 0.00903 -0.37708 0.01273 -0.37891 0.02268 C -0.37852 0.0287 -0.37839 0.03495 -0.37774 0.04074 C -0.37708 0.04537 -0.37604 0.04977 -0.37513 0.0544 C -0.37513 0.0544 -0.37266 0.06782 -0.37266 0.06782 C -0.37214 0.07245 -0.37149 0.07685 -0.37136 0.08148 C -0.37096 0.09653 -0.37136 0.11157 -0.37136 0.12685 L -0.37136 0.12685 " pathEditMode="relative" ptsTypes="AAAAAAAAAAAAAAA">
                                      <p:cBhvr>
                                        <p:cTn id="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8000"/>
                            </p:stCondLst>
                            <p:childTnLst>
                              <p:par>
                                <p:cTn id="93" presetID="21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000"/>
                            </p:stCondLst>
                            <p:childTnLst>
                              <p:par>
                                <p:cTn id="9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2000"/>
                            </p:stCondLst>
                            <p:childTnLst>
                              <p:par>
                                <p:cTn id="10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41667E-6 -4.81481E-6 L 5.41667E-6 -4.81481E-6 C 0.00717 -0.00162 0.01433 -0.00347 0.02149 -0.00463 C 0.02826 -0.00555 0.03516 -0.00602 0.04193 -0.00671 L 0.05964 -0.00903 C 0.06394 -0.00972 0.0681 -0.01065 0.0724 -0.01134 C 0.10912 -0.01713 0.0711 -0.01041 0.1017 -0.01574 L 0.15756 -0.01366 C 0.18217 -0.01273 0.20678 -0.01342 0.23139 -0.01134 C 0.23399 -0.01111 0.23894 -0.00671 0.23894 -0.00671 C 0.24024 -0.0037 0.24141 -0.00069 0.24284 0.00232 C 0.24389 0.00463 0.24597 0.00602 0.24662 0.00903 C 0.24766 0.01389 0.24727 0.01968 0.24792 0.02477 C 0.24818 0.02801 0.2487 0.03079 0.24909 0.0338 C 0.24961 0.03982 0.24987 0.04607 0.2504 0.05209 C 0.25079 0.05648 0.25131 0.06111 0.2517 0.06551 C 0.25222 0.07153 0.25248 0.07755 0.253 0.08357 C 0.25443 0.17778 0.25417 0.13634 0.25417 0.2081 L 0.24402 0.19213 " pathEditMode="relative" ptsTypes="AAAAAAAAAAAAAAAAAAA">
                                      <p:cBhvr>
                                        <p:cTn id="10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4000"/>
                            </p:stCondLst>
                            <p:childTnLst>
                              <p:par>
                                <p:cTn id="104" presetID="21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6000"/>
                            </p:stCondLst>
                            <p:childTnLst>
                              <p:par>
                                <p:cTn id="10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6500"/>
                            </p:stCondLst>
                            <p:childTnLst>
                              <p:par>
                                <p:cTn id="113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5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6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14" grpId="0" animBg="1"/>
      <p:bldP spid="14" grpId="1" animBg="1"/>
      <p:bldP spid="1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: Shape 34">
            <a:extLst>
              <a:ext uri="{FF2B5EF4-FFF2-40B4-BE49-F238E27FC236}">
                <a16:creationId xmlns:a16="http://schemas.microsoft.com/office/drawing/2014/main" id="{2A081042-1E87-634E-B2AA-0321EFC1855B}"/>
              </a:ext>
            </a:extLst>
          </p:cNvPr>
          <p:cNvSpPr/>
          <p:nvPr/>
        </p:nvSpPr>
        <p:spPr>
          <a:xfrm rot="10800000">
            <a:off x="7102781" y="0"/>
            <a:ext cx="4868173" cy="6858000"/>
          </a:xfrm>
          <a:custGeom>
            <a:avLst/>
            <a:gdLst>
              <a:gd name="connsiteX0" fmla="*/ 0 w 4868173"/>
              <a:gd name="connsiteY0" fmla="*/ 0 h 6858000"/>
              <a:gd name="connsiteX1" fmla="*/ 4868173 w 4868173"/>
              <a:gd name="connsiteY1" fmla="*/ 0 h 6858000"/>
              <a:gd name="connsiteX2" fmla="*/ 2126832 w 4868173"/>
              <a:gd name="connsiteY2" fmla="*/ 6858000 h 6858000"/>
              <a:gd name="connsiteX3" fmla="*/ 0 w 486817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68173" h="6858000">
                <a:moveTo>
                  <a:pt x="0" y="0"/>
                </a:moveTo>
                <a:lnTo>
                  <a:pt x="4868173" y="0"/>
                </a:lnTo>
                <a:lnTo>
                  <a:pt x="212683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>
              <a:lumMod val="75000"/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Freeform: Shape 34">
            <a:extLst>
              <a:ext uri="{FF2B5EF4-FFF2-40B4-BE49-F238E27FC236}">
                <a16:creationId xmlns:a16="http://schemas.microsoft.com/office/drawing/2014/main" id="{5F710AE0-34EF-614A-9465-14102C7608A2}"/>
              </a:ext>
            </a:extLst>
          </p:cNvPr>
          <p:cNvSpPr/>
          <p:nvPr/>
        </p:nvSpPr>
        <p:spPr>
          <a:xfrm>
            <a:off x="2" y="0"/>
            <a:ext cx="4868173" cy="6858000"/>
          </a:xfrm>
          <a:custGeom>
            <a:avLst/>
            <a:gdLst>
              <a:gd name="connsiteX0" fmla="*/ 0 w 4868173"/>
              <a:gd name="connsiteY0" fmla="*/ 0 h 6858000"/>
              <a:gd name="connsiteX1" fmla="*/ 4868173 w 4868173"/>
              <a:gd name="connsiteY1" fmla="*/ 0 h 6858000"/>
              <a:gd name="connsiteX2" fmla="*/ 2126832 w 4868173"/>
              <a:gd name="connsiteY2" fmla="*/ 6858000 h 6858000"/>
              <a:gd name="connsiteX3" fmla="*/ 0 w 486817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68173" h="6858000">
                <a:moveTo>
                  <a:pt x="0" y="0"/>
                </a:moveTo>
                <a:lnTo>
                  <a:pt x="4868173" y="0"/>
                </a:lnTo>
                <a:lnTo>
                  <a:pt x="212683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85" b="95573" l="4803" r="95926">
                        <a14:foregroundMark x1="26930" y1="65373" x2="26801" y2="89266"/>
                        <a14:foregroundMark x1="11492" y1="72589" x2="17667" y2="66646"/>
                        <a14:backgroundMark x1="30232" y1="77623" x2="30232" y2="831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679" y="-1097190"/>
            <a:ext cx="11905568" cy="8420101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104461" y="215900"/>
            <a:ext cx="800219" cy="5378988"/>
          </a:xfrm>
          <a:prstGeom prst="rect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txBody>
          <a:bodyPr vert="eaVert" wrap="square" rtlCol="0">
            <a:spAutoFit/>
          </a:bodyPr>
          <a:lstStyle/>
          <a:p>
            <a:r>
              <a:rPr lang="zh-TW" altLang="zh-TW" sz="4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上學路隊</a:t>
            </a:r>
            <a:r>
              <a:rPr lang="zh-TW" altLang="zh-TW" sz="4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●最安全路線</a:t>
            </a:r>
            <a:r>
              <a:rPr lang="en-US" altLang="zh-TW" sz="4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endParaRPr lang="zh-TW" altLang="en-US" sz="40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4" name="文字方塊 33"/>
          <p:cNvSpPr txBox="1"/>
          <p:nvPr/>
        </p:nvSpPr>
        <p:spPr>
          <a:xfrm>
            <a:off x="289127" y="5594889"/>
            <a:ext cx="31926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400" b="1" dirty="0">
                <a:ln w="19050">
                  <a:solidFill>
                    <a:srgbClr val="7030A0"/>
                  </a:solidFill>
                </a:ln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汽機車</a:t>
            </a:r>
            <a:endParaRPr lang="en-US" altLang="zh-TW" sz="4400" b="1" dirty="0">
              <a:ln w="19050">
                <a:solidFill>
                  <a:srgbClr val="7030A0"/>
                </a:solidFill>
              </a:ln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zh-TW" sz="2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</a:t>
            </a:r>
            <a:r>
              <a:rPr lang="zh-TW" altLang="en-US" sz="2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載學生迴轉</a:t>
            </a:r>
            <a:endParaRPr lang="zh-TW" altLang="en-US" sz="2800" dirty="0">
              <a:ln w="19050">
                <a:solidFill>
                  <a:srgbClr val="7030A0"/>
                </a:solidFill>
              </a:ln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37" name="群組 36"/>
          <p:cNvGrpSpPr/>
          <p:nvPr/>
        </p:nvGrpSpPr>
        <p:grpSpPr>
          <a:xfrm>
            <a:off x="3481777" y="824761"/>
            <a:ext cx="3328440" cy="638856"/>
            <a:chOff x="3408520" y="-1221015"/>
            <a:chExt cx="3328440" cy="638856"/>
          </a:xfrm>
        </p:grpSpPr>
        <p:sp>
          <p:nvSpPr>
            <p:cNvPr id="35" name="Oval 3"/>
            <p:cNvSpPr>
              <a:spLocks noChangeArrowheads="1"/>
            </p:cNvSpPr>
            <p:nvPr/>
          </p:nvSpPr>
          <p:spPr bwMode="auto">
            <a:xfrm>
              <a:off x="6144938" y="-1221015"/>
              <a:ext cx="592022" cy="638856"/>
            </a:xfrm>
            <a:prstGeom prst="ellipse">
              <a:avLst/>
            </a:prstGeom>
            <a:solidFill>
              <a:srgbClr val="FFFFFF"/>
            </a:solidFill>
            <a:ln w="63500" cmpd="thickThin">
              <a:solidFill>
                <a:srgbClr val="C0504D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68686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36" name="文字方塊 35"/>
            <p:cNvSpPr txBox="1"/>
            <p:nvPr/>
          </p:nvSpPr>
          <p:spPr>
            <a:xfrm>
              <a:off x="3408520" y="-1173275"/>
              <a:ext cx="295685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400" b="1" dirty="0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家長接送上</a:t>
              </a:r>
              <a:r>
                <a:rPr lang="en-US" altLang="zh-TW" sz="2400" b="1" dirty="0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/</a:t>
              </a:r>
              <a:r>
                <a:rPr lang="zh-TW" altLang="en-US" sz="2400" b="1" dirty="0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下車</a:t>
              </a:r>
              <a:r>
                <a:rPr lang="zh-TW" altLang="zh-TW" sz="2400" b="1" dirty="0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區</a:t>
              </a:r>
              <a:endParaRPr lang="zh-TW" altLang="en-US" sz="2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pSp>
        <p:nvGrpSpPr>
          <p:cNvPr id="38" name="群組 37"/>
          <p:cNvGrpSpPr/>
          <p:nvPr/>
        </p:nvGrpSpPr>
        <p:grpSpPr>
          <a:xfrm>
            <a:off x="1974867" y="3820999"/>
            <a:ext cx="3328440" cy="638856"/>
            <a:chOff x="3408520" y="-1221015"/>
            <a:chExt cx="3328440" cy="638856"/>
          </a:xfrm>
        </p:grpSpPr>
        <p:sp>
          <p:nvSpPr>
            <p:cNvPr id="39" name="Oval 3"/>
            <p:cNvSpPr>
              <a:spLocks noChangeArrowheads="1"/>
            </p:cNvSpPr>
            <p:nvPr/>
          </p:nvSpPr>
          <p:spPr bwMode="auto">
            <a:xfrm>
              <a:off x="6144938" y="-1221015"/>
              <a:ext cx="592022" cy="638856"/>
            </a:xfrm>
            <a:prstGeom prst="ellipse">
              <a:avLst/>
            </a:prstGeom>
            <a:solidFill>
              <a:srgbClr val="FFFFFF"/>
            </a:solidFill>
            <a:ln w="63500" cmpd="thickThin">
              <a:solidFill>
                <a:srgbClr val="C0504D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68686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40" name="文字方塊 39"/>
            <p:cNvSpPr txBox="1"/>
            <p:nvPr/>
          </p:nvSpPr>
          <p:spPr>
            <a:xfrm>
              <a:off x="3408520" y="-1173275"/>
              <a:ext cx="295685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400" b="1" dirty="0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家長接送上</a:t>
              </a:r>
              <a:r>
                <a:rPr lang="en-US" altLang="zh-TW" sz="2400" b="1" dirty="0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/</a:t>
              </a:r>
              <a:r>
                <a:rPr lang="zh-TW" altLang="en-US" sz="2400" b="1" dirty="0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下車</a:t>
              </a:r>
              <a:r>
                <a:rPr lang="zh-TW" altLang="zh-TW" sz="2400" b="1" dirty="0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區</a:t>
              </a:r>
              <a:endParaRPr lang="zh-TW" altLang="en-US" sz="2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cxnSp>
        <p:nvCxnSpPr>
          <p:cNvPr id="45" name="直線單箭頭接點 44"/>
          <p:cNvCxnSpPr/>
          <p:nvPr/>
        </p:nvCxnSpPr>
        <p:spPr>
          <a:xfrm flipH="1">
            <a:off x="6502176" y="1873893"/>
            <a:ext cx="3447736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線單箭頭接點 46"/>
          <p:cNvCxnSpPr/>
          <p:nvPr/>
        </p:nvCxnSpPr>
        <p:spPr>
          <a:xfrm flipV="1">
            <a:off x="6502176" y="1463617"/>
            <a:ext cx="0" cy="410276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線單箭頭接點 50"/>
          <p:cNvCxnSpPr/>
          <p:nvPr/>
        </p:nvCxnSpPr>
        <p:spPr>
          <a:xfrm>
            <a:off x="5875655" y="1668756"/>
            <a:ext cx="0" cy="3059799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線單箭頭接點 55"/>
          <p:cNvCxnSpPr/>
          <p:nvPr/>
        </p:nvCxnSpPr>
        <p:spPr>
          <a:xfrm>
            <a:off x="2400443" y="3880688"/>
            <a:ext cx="2482421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線單箭頭接點 59"/>
          <p:cNvCxnSpPr>
            <a:cxnSpLocks/>
          </p:cNvCxnSpPr>
          <p:nvPr/>
        </p:nvCxnSpPr>
        <p:spPr>
          <a:xfrm>
            <a:off x="5096226" y="4064988"/>
            <a:ext cx="1342406" cy="24050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AutoShape 2"/>
          <p:cNvSpPr>
            <a:spLocks noChangeArrowheads="1"/>
          </p:cNvSpPr>
          <p:nvPr/>
        </p:nvSpPr>
        <p:spPr bwMode="auto">
          <a:xfrm>
            <a:off x="7640666" y="4370524"/>
            <a:ext cx="431289" cy="371958"/>
          </a:xfrm>
          <a:custGeom>
            <a:avLst/>
            <a:gdLst>
              <a:gd name="G0" fmla="+- 2700 0 0"/>
              <a:gd name="G1" fmla="*/ G0 2 1"/>
              <a:gd name="G2" fmla="+- 21600 0 G1"/>
              <a:gd name="G3" fmla="*/ G2 G2 1"/>
              <a:gd name="G4" fmla="*/ G0 G0 1"/>
              <a:gd name="G5" fmla="+- G3 0 G4"/>
              <a:gd name="G6" fmla="*/ G5 1 8"/>
              <a:gd name="G7" fmla="sqrt G6"/>
              <a:gd name="G8" fmla="*/ G4 1 8"/>
              <a:gd name="G9" fmla="sqrt G8"/>
              <a:gd name="G10" fmla="+- G7 G9 0"/>
              <a:gd name="G11" fmla="+- G7 0 G9"/>
              <a:gd name="G12" fmla="+- G10 10800 0"/>
              <a:gd name="G13" fmla="+- 10800 0 G10"/>
              <a:gd name="G14" fmla="+- G11 10800 0"/>
              <a:gd name="G15" fmla="+- 10800 0 G11"/>
              <a:gd name="G16" fmla="+- 21600 0 G0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7401" y="15493"/>
                </a:moveTo>
                <a:cubicBezTo>
                  <a:pt x="18376" y="14122"/>
                  <a:pt x="18900" y="12482"/>
                  <a:pt x="18900" y="10800"/>
                </a:cubicBezTo>
                <a:cubicBezTo>
                  <a:pt x="18900" y="6326"/>
                  <a:pt x="15273" y="2700"/>
                  <a:pt x="10800" y="2700"/>
                </a:cubicBezTo>
                <a:cubicBezTo>
                  <a:pt x="9117" y="2700"/>
                  <a:pt x="7477" y="3223"/>
                  <a:pt x="6106" y="4198"/>
                </a:cubicBezTo>
                <a:close/>
                <a:moveTo>
                  <a:pt x="4198" y="6106"/>
                </a:moveTo>
                <a:cubicBezTo>
                  <a:pt x="3223" y="7477"/>
                  <a:pt x="2700" y="9117"/>
                  <a:pt x="2700" y="10799"/>
                </a:cubicBezTo>
                <a:cubicBezTo>
                  <a:pt x="2700" y="15273"/>
                  <a:pt x="6326" y="18900"/>
                  <a:pt x="10800" y="18900"/>
                </a:cubicBezTo>
                <a:cubicBezTo>
                  <a:pt x="12482" y="18899"/>
                  <a:pt x="14122" y="18376"/>
                  <a:pt x="15493" y="17401"/>
                </a:cubicBezTo>
                <a:close/>
              </a:path>
            </a:pathLst>
          </a:cu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grpSp>
        <p:nvGrpSpPr>
          <p:cNvPr id="43" name="群組 42"/>
          <p:cNvGrpSpPr/>
          <p:nvPr/>
        </p:nvGrpSpPr>
        <p:grpSpPr>
          <a:xfrm>
            <a:off x="9382026" y="215900"/>
            <a:ext cx="2809974" cy="2241362"/>
            <a:chOff x="6698703" y="-2308490"/>
            <a:chExt cx="3265952" cy="2605071"/>
          </a:xfrm>
        </p:grpSpPr>
        <p:pic>
          <p:nvPicPr>
            <p:cNvPr id="41" name="圖片 40"/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9967" b="99336" l="0" r="98658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698703" y="-2308490"/>
              <a:ext cx="2861747" cy="1927038"/>
            </a:xfrm>
            <a:prstGeom prst="rect">
              <a:avLst/>
            </a:prstGeom>
          </p:spPr>
        </p:pic>
        <p:pic>
          <p:nvPicPr>
            <p:cNvPr id="42" name="圖片 41"/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2941" b="96324" l="4367" r="9738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7523268" y="-1878279"/>
              <a:ext cx="2441387" cy="2174860"/>
            </a:xfrm>
            <a:prstGeom prst="rect">
              <a:avLst/>
            </a:prstGeom>
          </p:spPr>
        </p:pic>
      </p:grpSp>
      <p:pic>
        <p:nvPicPr>
          <p:cNvPr id="49" name="圖片 4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2834" y="66374"/>
            <a:ext cx="1744202" cy="2011332"/>
          </a:xfrm>
          <a:prstGeom prst="rect">
            <a:avLst/>
          </a:prstGeom>
        </p:spPr>
      </p:pic>
      <p:grpSp>
        <p:nvGrpSpPr>
          <p:cNvPr id="53" name="群組 52"/>
          <p:cNvGrpSpPr/>
          <p:nvPr/>
        </p:nvGrpSpPr>
        <p:grpSpPr>
          <a:xfrm flipH="1">
            <a:off x="299912" y="2218264"/>
            <a:ext cx="2809974" cy="2241362"/>
            <a:chOff x="6698703" y="-2308490"/>
            <a:chExt cx="3265952" cy="2605071"/>
          </a:xfrm>
        </p:grpSpPr>
        <p:pic>
          <p:nvPicPr>
            <p:cNvPr id="54" name="圖片 53"/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9967" b="99336" l="0" r="98658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698703" y="-2308490"/>
              <a:ext cx="2861747" cy="1927038"/>
            </a:xfrm>
            <a:prstGeom prst="rect">
              <a:avLst/>
            </a:prstGeom>
          </p:spPr>
        </p:pic>
        <p:pic>
          <p:nvPicPr>
            <p:cNvPr id="55" name="圖片 54"/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2941" b="96324" l="4367" r="9738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7523268" y="-1878279"/>
              <a:ext cx="2441387" cy="2174860"/>
            </a:xfrm>
            <a:prstGeom prst="rect">
              <a:avLst/>
            </a:prstGeom>
          </p:spPr>
        </p:pic>
      </p:grpSp>
      <p:pic>
        <p:nvPicPr>
          <p:cNvPr id="59" name="圖片 5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978" y="2077706"/>
            <a:ext cx="1744202" cy="2011332"/>
          </a:xfrm>
          <a:prstGeom prst="rect">
            <a:avLst/>
          </a:prstGeom>
        </p:spPr>
      </p:pic>
      <p:cxnSp>
        <p:nvCxnSpPr>
          <p:cNvPr id="28" name="直線單箭頭接點 27">
            <a:extLst>
              <a:ext uri="{FF2B5EF4-FFF2-40B4-BE49-F238E27FC236}">
                <a16:creationId xmlns:a16="http://schemas.microsoft.com/office/drawing/2014/main" id="{6FE86F26-11FB-4B38-B805-E8AB5BAA5023}"/>
              </a:ext>
            </a:extLst>
          </p:cNvPr>
          <p:cNvCxnSpPr>
            <a:cxnSpLocks/>
          </p:cNvCxnSpPr>
          <p:nvPr/>
        </p:nvCxnSpPr>
        <p:spPr>
          <a:xfrm>
            <a:off x="6502176" y="4064989"/>
            <a:ext cx="0" cy="562907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557697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811"/>
    </mc:Choice>
    <mc:Fallback xmlns="">
      <p:transition spd="slow" advTm="318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500"/>
                            </p:stCondLst>
                            <p:childTnLst>
                              <p:par>
                                <p:cTn id="4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59259E-6 L -0.34506 -0.00047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53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500"/>
                            </p:stCondLst>
                            <p:childTnLst>
                              <p:par>
                                <p:cTn id="49" presetID="21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500"/>
                            </p:stCondLst>
                            <p:childTnLst>
                              <p:par>
                                <p:cTn id="5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2.77556E-17 L -0.00156 0.61157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" y="30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2500"/>
                            </p:stCondLst>
                            <p:childTnLst>
                              <p:par>
                                <p:cTn id="59" presetID="21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0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45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5500"/>
                            </p:stCondLst>
                            <p:childTnLst>
                              <p:par>
                                <p:cTn id="6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6500"/>
                            </p:stCondLst>
                            <p:childTnLst>
                              <p:par>
                                <p:cTn id="7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7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8500"/>
                            </p:stCondLst>
                            <p:childTnLst>
                              <p:par>
                                <p:cTn id="7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4.44444E-6 L 0.26068 0.10601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34" y="5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0500"/>
                            </p:stCondLst>
                            <p:childTnLst>
                              <p:par>
                                <p:cTn id="82" presetID="21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3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2500"/>
                            </p:stCondLst>
                            <p:childTnLst>
                              <p:par>
                                <p:cTn id="8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9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4500"/>
                            </p:stCondLst>
                            <p:childTnLst>
                              <p:par>
                                <p:cTn id="92" presetID="21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3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6500"/>
                            </p:stCondLst>
                            <p:childTnLst>
                              <p:par>
                                <p:cTn id="9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4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: Shape 34">
            <a:extLst>
              <a:ext uri="{FF2B5EF4-FFF2-40B4-BE49-F238E27FC236}">
                <a16:creationId xmlns:a16="http://schemas.microsoft.com/office/drawing/2014/main" id="{11B31E4B-78F2-1249-9BC6-44A48F9896DD}"/>
              </a:ext>
            </a:extLst>
          </p:cNvPr>
          <p:cNvSpPr/>
          <p:nvPr/>
        </p:nvSpPr>
        <p:spPr>
          <a:xfrm rot="10800000">
            <a:off x="7102781" y="0"/>
            <a:ext cx="4868173" cy="6858000"/>
          </a:xfrm>
          <a:custGeom>
            <a:avLst/>
            <a:gdLst>
              <a:gd name="connsiteX0" fmla="*/ 0 w 4868173"/>
              <a:gd name="connsiteY0" fmla="*/ 0 h 6858000"/>
              <a:gd name="connsiteX1" fmla="*/ 4868173 w 4868173"/>
              <a:gd name="connsiteY1" fmla="*/ 0 h 6858000"/>
              <a:gd name="connsiteX2" fmla="*/ 2126832 w 4868173"/>
              <a:gd name="connsiteY2" fmla="*/ 6858000 h 6858000"/>
              <a:gd name="connsiteX3" fmla="*/ 0 w 486817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68173" h="6858000">
                <a:moveTo>
                  <a:pt x="0" y="0"/>
                </a:moveTo>
                <a:lnTo>
                  <a:pt x="4868173" y="0"/>
                </a:lnTo>
                <a:lnTo>
                  <a:pt x="212683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>
              <a:lumMod val="75000"/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Freeform: Shape 34">
            <a:extLst>
              <a:ext uri="{FF2B5EF4-FFF2-40B4-BE49-F238E27FC236}">
                <a16:creationId xmlns:a16="http://schemas.microsoft.com/office/drawing/2014/main" id="{195ABBD8-8D62-FC47-B22F-B5A3CABDCC40}"/>
              </a:ext>
            </a:extLst>
          </p:cNvPr>
          <p:cNvSpPr/>
          <p:nvPr/>
        </p:nvSpPr>
        <p:spPr>
          <a:xfrm>
            <a:off x="2" y="0"/>
            <a:ext cx="4868173" cy="6858000"/>
          </a:xfrm>
          <a:custGeom>
            <a:avLst/>
            <a:gdLst>
              <a:gd name="connsiteX0" fmla="*/ 0 w 4868173"/>
              <a:gd name="connsiteY0" fmla="*/ 0 h 6858000"/>
              <a:gd name="connsiteX1" fmla="*/ 4868173 w 4868173"/>
              <a:gd name="connsiteY1" fmla="*/ 0 h 6858000"/>
              <a:gd name="connsiteX2" fmla="*/ 2126832 w 4868173"/>
              <a:gd name="connsiteY2" fmla="*/ 6858000 h 6858000"/>
              <a:gd name="connsiteX3" fmla="*/ 0 w 486817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68173" h="6858000">
                <a:moveTo>
                  <a:pt x="0" y="0"/>
                </a:moveTo>
                <a:lnTo>
                  <a:pt x="4868173" y="0"/>
                </a:lnTo>
                <a:lnTo>
                  <a:pt x="212683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85" b="95573" l="4803" r="95926">
                        <a14:foregroundMark x1="26930" y1="65373" x2="26801" y2="89266"/>
                        <a14:foregroundMark x1="11492" y1="72589" x2="17667" y2="66646"/>
                        <a14:backgroundMark x1="30232" y1="77623" x2="30232" y2="831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679" y="-1097190"/>
            <a:ext cx="11905568" cy="8420101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104461" y="215900"/>
            <a:ext cx="800219" cy="5378988"/>
          </a:xfrm>
          <a:prstGeom prst="rect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txBody>
          <a:bodyPr vert="eaVert" wrap="square" rtlCol="0">
            <a:spAutoFit/>
          </a:bodyPr>
          <a:lstStyle/>
          <a:p>
            <a:r>
              <a:rPr lang="zh-TW" altLang="en-US" sz="4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放學</a:t>
            </a:r>
            <a:r>
              <a:rPr lang="zh-TW" altLang="zh-TW" sz="4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路隊</a:t>
            </a:r>
            <a:r>
              <a:rPr lang="zh-TW" altLang="zh-TW" sz="4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●最安全路線</a:t>
            </a:r>
            <a:r>
              <a:rPr lang="en-US" altLang="zh-TW" sz="4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endParaRPr lang="zh-TW" altLang="en-US" sz="40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289127" y="5594889"/>
            <a:ext cx="31926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4400" b="1" dirty="0">
                <a:ln w="19050">
                  <a:solidFill>
                    <a:srgbClr val="7030A0"/>
                  </a:solidFill>
                </a:ln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徒步、公車</a:t>
            </a:r>
            <a:endParaRPr lang="en-US" altLang="zh-TW" sz="4400" b="1" dirty="0">
              <a:ln w="19050">
                <a:solidFill>
                  <a:srgbClr val="7030A0"/>
                </a:solidFill>
              </a:ln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zh-TW" sz="2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不穿越馬路</a:t>
            </a:r>
            <a:endParaRPr lang="zh-TW" altLang="en-US" sz="2800" dirty="0">
              <a:ln w="19050">
                <a:solidFill>
                  <a:srgbClr val="7030A0"/>
                </a:solidFill>
              </a:ln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cxnSp>
        <p:nvCxnSpPr>
          <p:cNvPr id="10" name="直線單箭頭接點 9"/>
          <p:cNvCxnSpPr/>
          <p:nvPr/>
        </p:nvCxnSpPr>
        <p:spPr>
          <a:xfrm>
            <a:off x="5873858" y="1255363"/>
            <a:ext cx="6090834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單箭頭接點 11"/>
          <p:cNvCxnSpPr/>
          <p:nvPr/>
        </p:nvCxnSpPr>
        <p:spPr>
          <a:xfrm flipV="1">
            <a:off x="5675981" y="1346418"/>
            <a:ext cx="0" cy="3347634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單箭頭接點 17"/>
          <p:cNvCxnSpPr/>
          <p:nvPr/>
        </p:nvCxnSpPr>
        <p:spPr>
          <a:xfrm flipH="1">
            <a:off x="2030279" y="1255363"/>
            <a:ext cx="3619135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單箭頭接點 22"/>
          <p:cNvCxnSpPr>
            <a:cxnSpLocks/>
          </p:cNvCxnSpPr>
          <p:nvPr/>
        </p:nvCxnSpPr>
        <p:spPr>
          <a:xfrm flipH="1">
            <a:off x="1885452" y="4260099"/>
            <a:ext cx="4366594" cy="0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單箭頭接點 24"/>
          <p:cNvCxnSpPr/>
          <p:nvPr/>
        </p:nvCxnSpPr>
        <p:spPr>
          <a:xfrm flipV="1">
            <a:off x="6252045" y="4292445"/>
            <a:ext cx="0" cy="650928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線單箭頭接點 26"/>
          <p:cNvCxnSpPr/>
          <p:nvPr/>
        </p:nvCxnSpPr>
        <p:spPr>
          <a:xfrm>
            <a:off x="8215188" y="4375711"/>
            <a:ext cx="3331050" cy="0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線單箭頭接點 28"/>
          <p:cNvCxnSpPr/>
          <p:nvPr/>
        </p:nvCxnSpPr>
        <p:spPr>
          <a:xfrm rot="16200000">
            <a:off x="7954487" y="4040571"/>
            <a:ext cx="0" cy="650928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圖片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56164" y="34497"/>
            <a:ext cx="1744202" cy="2011332"/>
          </a:xfrm>
          <a:prstGeom prst="rect">
            <a:avLst/>
          </a:prstGeom>
        </p:spPr>
      </p:pic>
      <p:pic>
        <p:nvPicPr>
          <p:cNvPr id="33" name="圖片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4536" y="3572014"/>
            <a:ext cx="1744202" cy="2011332"/>
          </a:xfrm>
          <a:prstGeom prst="rect">
            <a:avLst/>
          </a:prstGeom>
        </p:spPr>
      </p:pic>
      <p:pic>
        <p:nvPicPr>
          <p:cNvPr id="20" name="圖片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5314" y="30997"/>
            <a:ext cx="1744202" cy="2011332"/>
          </a:xfrm>
          <a:prstGeom prst="rect">
            <a:avLst/>
          </a:prstGeom>
        </p:spPr>
      </p:pic>
      <p:cxnSp>
        <p:nvCxnSpPr>
          <p:cNvPr id="24" name="直線單箭頭接點 23"/>
          <p:cNvCxnSpPr/>
          <p:nvPr/>
        </p:nvCxnSpPr>
        <p:spPr>
          <a:xfrm>
            <a:off x="8339174" y="4368588"/>
            <a:ext cx="0" cy="2287146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線單箭頭接點 31"/>
          <p:cNvCxnSpPr/>
          <p:nvPr/>
        </p:nvCxnSpPr>
        <p:spPr>
          <a:xfrm>
            <a:off x="3955225" y="4269713"/>
            <a:ext cx="0" cy="2223329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" name="圖片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936" y="3557874"/>
            <a:ext cx="1744202" cy="2011332"/>
          </a:xfrm>
          <a:prstGeom prst="rect">
            <a:avLst/>
          </a:prstGeom>
        </p:spPr>
      </p:pic>
      <p:sp>
        <p:nvSpPr>
          <p:cNvPr id="17" name="圓角矩形 16"/>
          <p:cNvSpPr/>
          <p:nvPr/>
        </p:nvSpPr>
        <p:spPr>
          <a:xfrm>
            <a:off x="7807116" y="1662622"/>
            <a:ext cx="3455037" cy="803936"/>
          </a:xfrm>
          <a:prstGeom prst="roundRect">
            <a:avLst/>
          </a:prstGeom>
          <a:gradFill>
            <a:gsLst>
              <a:gs pos="0">
                <a:schemeClr val="accent5">
                  <a:lumMod val="90000"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5">
                  <a:lumMod val="50000"/>
                </a:schemeClr>
              </a:gs>
            </a:gsLst>
          </a:gra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zh-TW" sz="2400" b="1" dirty="0">
                <a:solidFill>
                  <a:schemeClr val="bg1"/>
                </a:solidFill>
                <a:effectLst>
                  <a:glow rad="228600">
                    <a:schemeClr val="tx2">
                      <a:alpha val="40000"/>
                    </a:scheme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走天橋公車正門路隊 </a:t>
            </a:r>
            <a:endParaRPr lang="zh-TW" altLang="en-US" sz="2400" b="1" dirty="0">
              <a:solidFill>
                <a:schemeClr val="bg1"/>
              </a:solidFill>
              <a:effectLst>
                <a:glow rad="228600">
                  <a:schemeClr val="tx2">
                    <a:alpha val="40000"/>
                  </a:schemeClr>
                </a:glo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6" name="圖片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950728" y="2780844"/>
            <a:ext cx="1744202" cy="2011332"/>
          </a:xfrm>
          <a:prstGeom prst="rect">
            <a:avLst/>
          </a:prstGeom>
        </p:spPr>
      </p:pic>
      <p:sp>
        <p:nvSpPr>
          <p:cNvPr id="37" name="圓角矩形 36"/>
          <p:cNvSpPr/>
          <p:nvPr/>
        </p:nvSpPr>
        <p:spPr>
          <a:xfrm>
            <a:off x="5611139" y="2743980"/>
            <a:ext cx="2467323" cy="574110"/>
          </a:xfrm>
          <a:prstGeom prst="roundRect">
            <a:avLst/>
          </a:prstGeom>
          <a:gradFill>
            <a:gsLst>
              <a:gs pos="0">
                <a:srgbClr val="00B050"/>
              </a:gs>
              <a:gs pos="50000">
                <a:srgbClr val="B5FB2D"/>
              </a:gs>
              <a:gs pos="100000">
                <a:srgbClr val="00B050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solidFill>
                  <a:schemeClr val="tx1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西側門路隊</a:t>
            </a:r>
          </a:p>
        </p:txBody>
      </p:sp>
      <p:pic>
        <p:nvPicPr>
          <p:cNvPr id="28" name="圖片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20074" y="3466800"/>
            <a:ext cx="1744202" cy="2011332"/>
          </a:xfrm>
          <a:prstGeom prst="rect">
            <a:avLst/>
          </a:prstGeom>
        </p:spPr>
      </p:pic>
      <p:pic>
        <p:nvPicPr>
          <p:cNvPr id="31" name="圖片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12738" y="3435699"/>
            <a:ext cx="1744202" cy="2011332"/>
          </a:xfrm>
          <a:prstGeom prst="rect">
            <a:avLst/>
          </a:prstGeom>
        </p:spPr>
      </p:pic>
      <p:sp>
        <p:nvSpPr>
          <p:cNvPr id="38" name="圓角矩形 37"/>
          <p:cNvSpPr/>
          <p:nvPr/>
        </p:nvSpPr>
        <p:spPr>
          <a:xfrm>
            <a:off x="1520233" y="1764886"/>
            <a:ext cx="2467323" cy="574110"/>
          </a:xfrm>
          <a:prstGeom prst="roundRect">
            <a:avLst/>
          </a:prstGeom>
          <a:gradFill flip="none" rotWithShape="0">
            <a:gsLst>
              <a:gs pos="0">
                <a:srgbClr val="00B0F0"/>
              </a:gs>
              <a:gs pos="50000">
                <a:srgbClr val="9AE6FE"/>
              </a:gs>
              <a:gs pos="100000">
                <a:srgbClr val="0070C0"/>
              </a:gs>
            </a:gsLst>
            <a:lin ang="5400000" scaled="0"/>
            <a:tileRect/>
          </a:gra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solidFill>
                  <a:schemeClr val="bg1">
                    <a:lumMod val="95000"/>
                  </a:schemeClr>
                </a:solidFill>
                <a:effectLst>
                  <a:glow rad="127000">
                    <a:schemeClr val="tx2"/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東側門路隊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40549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327"/>
    </mc:Choice>
    <mc:Fallback xmlns="">
      <p:transition spd="slow" advTm="363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0.09977 L -0.00586 -0.4037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9" y="-25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1.66667E-6 1.11111E-6 L -0.05977 0.00208 L -0.09922 0.00439 L -0.27071 0.00671 L -0.27071 0.00671 L -0.27071 0.00671 " pathEditMode="relative" ptsTypes="AAAAAAA">
                                      <p:cBhvr>
                                        <p:cTn id="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3.7037E-7 L 0.42058 -0.00787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29" y="-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21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0"/>
                            </p:stCondLst>
                            <p:childTnLst>
                              <p:par>
                                <p:cTn id="6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000"/>
                            </p:stCondLst>
                            <p:childTnLst>
                              <p:par>
                                <p:cTn id="8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000"/>
                            </p:stCondLst>
                            <p:childTnLst>
                              <p:par>
                                <p:cTn id="9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3.33333E-6 L 6.25E-7 0.00023 C 0.00378 -0.00439 0.00729 -0.00972 0.01133 -0.01342 C 0.03594 -0.03634 0.01706 -0.0162 0.03932 -0.02939 C 0.04062 -0.03009 0.0418 -0.03125 0.0431 -0.03148 C 0.04779 -0.03287 0.05247 -0.0331 0.05716 -0.03379 C 0.06458 -0.0331 0.0776 -0.04027 0.08255 -0.02477 C 0.08333 -0.02199 0.08333 -0.01875 0.08385 -0.01574 C 0.08333 0.03542 0.08307 0.08681 0.08255 0.13797 C 0.08229 0.15764 0.08177 0.17709 0.08125 0.19676 C 0.08099 0.20579 0.08008 0.21482 0.07995 0.22385 C 0.07969 0.26065 0.07995 0.29769 0.07995 0.33473 L 0.07995 0.33496 L 0.07995 0.33473 " pathEditMode="relative" rAng="0" ptsTypes="AAAAAAAAAAAAAA">
                                      <p:cBhvr>
                                        <p:cTn id="9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93" y="15000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6 L 0.33555 -0.03889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771" y="-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000"/>
                            </p:stCondLst>
                            <p:childTnLst>
                              <p:par>
                                <p:cTn id="99" presetID="21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000"/>
                            </p:stCondLst>
                            <p:childTnLst>
                              <p:par>
                                <p:cTn id="1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2000"/>
                            </p:stCondLst>
                            <p:childTnLst>
                              <p:par>
                                <p:cTn id="13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4000"/>
                            </p:stCondLst>
                            <p:childTnLst>
                              <p:par>
                                <p:cTn id="13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22222E-6 L -1.66667E-6 2.22222E-6 C -0.00808 0.0007 -0.01615 0.00093 -0.02422 0.00208 C -0.02683 0.00255 -0.0293 0.00371 -0.0319 0.0044 C -0.03477 0.00533 -0.03776 0.00602 -0.04076 0.00671 C -0.04206 0.00741 -0.04323 0.00833 -0.04453 0.00903 C -0.04792 0.01065 -0.05143 0.01158 -0.05469 0.01343 C -0.05599 0.01412 -0.05729 0.01482 -0.0586 0.01574 C -0.06094 0.01736 -0.06589 0.0213 -0.06875 0.02246 L -0.07891 0.02708 C -0.0793 0.02917 -0.07956 0.03171 -0.08021 0.0338 C -0.08503 0.05139 -0.08073 0.03033 -0.08399 0.04746 C -0.08581 0.0838 -0.08581 0.07037 -0.08399 0.11736 C -0.08373 0.12431 -0.08347 0.13102 -0.08268 0.13773 C -0.08138 0.14908 -0.08021 0.14908 -0.07891 0.1581 C -0.07852 0.16111 -0.07761 0.16412 -0.07761 0.16713 C -0.07722 0.21458 -0.07761 0.26204 -0.07761 0.30972 L -0.07761 0.30972 " pathEditMode="relative" ptsTypes="AAAAAAAAAAAAAAAAAA">
                                      <p:cBhvr>
                                        <p:cTn id="13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7037E-7 L -0.28946 -0.05602 " pathEditMode="relative" rAng="0" ptsTypes="AA">
                                      <p:cBhvr>
                                        <p:cTn id="14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79" y="-2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6000"/>
                            </p:stCondLst>
                            <p:childTnLst>
                              <p:par>
                                <p:cTn id="143" presetID="21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4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4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17" grpId="0" animBg="1"/>
      <p:bldP spid="17" grpId="1" animBg="1"/>
      <p:bldP spid="37" grpId="0" animBg="1"/>
      <p:bldP spid="37" grpId="1" animBg="1"/>
      <p:bldP spid="3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34">
            <a:extLst>
              <a:ext uri="{FF2B5EF4-FFF2-40B4-BE49-F238E27FC236}">
                <a16:creationId xmlns:a16="http://schemas.microsoft.com/office/drawing/2014/main" id="{4CD5679A-FCB8-D84F-9076-503F085201F7}"/>
              </a:ext>
            </a:extLst>
          </p:cNvPr>
          <p:cNvSpPr/>
          <p:nvPr/>
        </p:nvSpPr>
        <p:spPr>
          <a:xfrm rot="10800000">
            <a:off x="7102781" y="0"/>
            <a:ext cx="4868173" cy="6858000"/>
          </a:xfrm>
          <a:custGeom>
            <a:avLst/>
            <a:gdLst>
              <a:gd name="connsiteX0" fmla="*/ 0 w 4868173"/>
              <a:gd name="connsiteY0" fmla="*/ 0 h 6858000"/>
              <a:gd name="connsiteX1" fmla="*/ 4868173 w 4868173"/>
              <a:gd name="connsiteY1" fmla="*/ 0 h 6858000"/>
              <a:gd name="connsiteX2" fmla="*/ 2126832 w 4868173"/>
              <a:gd name="connsiteY2" fmla="*/ 6858000 h 6858000"/>
              <a:gd name="connsiteX3" fmla="*/ 0 w 486817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68173" h="6858000">
                <a:moveTo>
                  <a:pt x="0" y="0"/>
                </a:moveTo>
                <a:lnTo>
                  <a:pt x="4868173" y="0"/>
                </a:lnTo>
                <a:lnTo>
                  <a:pt x="212683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>
              <a:lumMod val="75000"/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Freeform: Shape 34">
            <a:extLst>
              <a:ext uri="{FF2B5EF4-FFF2-40B4-BE49-F238E27FC236}">
                <a16:creationId xmlns:a16="http://schemas.microsoft.com/office/drawing/2014/main" id="{19DF1CB9-FE7A-3D4F-9CA4-F4B1B30F8368}"/>
              </a:ext>
            </a:extLst>
          </p:cNvPr>
          <p:cNvSpPr/>
          <p:nvPr/>
        </p:nvSpPr>
        <p:spPr>
          <a:xfrm>
            <a:off x="2" y="0"/>
            <a:ext cx="4868173" cy="6858000"/>
          </a:xfrm>
          <a:custGeom>
            <a:avLst/>
            <a:gdLst>
              <a:gd name="connsiteX0" fmla="*/ 0 w 4868173"/>
              <a:gd name="connsiteY0" fmla="*/ 0 h 6858000"/>
              <a:gd name="connsiteX1" fmla="*/ 4868173 w 4868173"/>
              <a:gd name="connsiteY1" fmla="*/ 0 h 6858000"/>
              <a:gd name="connsiteX2" fmla="*/ 2126832 w 4868173"/>
              <a:gd name="connsiteY2" fmla="*/ 6858000 h 6858000"/>
              <a:gd name="connsiteX3" fmla="*/ 0 w 486817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68173" h="6858000">
                <a:moveTo>
                  <a:pt x="0" y="0"/>
                </a:moveTo>
                <a:lnTo>
                  <a:pt x="4868173" y="0"/>
                </a:lnTo>
                <a:lnTo>
                  <a:pt x="212683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85" b="95573" l="4803" r="95926">
                        <a14:foregroundMark x1="26930" y1="65373" x2="26801" y2="89266"/>
                        <a14:foregroundMark x1="11492" y1="72589" x2="17667" y2="66646"/>
                        <a14:backgroundMark x1="30232" y1="77623" x2="30232" y2="831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679" y="-1097190"/>
            <a:ext cx="11905568" cy="8420101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104461" y="215900"/>
            <a:ext cx="800219" cy="5378988"/>
          </a:xfrm>
          <a:prstGeom prst="rect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txBody>
          <a:bodyPr vert="eaVert" wrap="square" rtlCol="0">
            <a:spAutoFit/>
          </a:bodyPr>
          <a:lstStyle/>
          <a:p>
            <a:r>
              <a:rPr lang="zh-TW" altLang="en-US" sz="4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放學</a:t>
            </a:r>
            <a:r>
              <a:rPr lang="zh-TW" altLang="zh-TW" sz="4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路隊</a:t>
            </a:r>
            <a:r>
              <a:rPr lang="zh-TW" altLang="zh-TW" sz="4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●最安全路線</a:t>
            </a:r>
            <a:r>
              <a:rPr lang="en-US" altLang="zh-TW" sz="4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endParaRPr lang="zh-TW" altLang="en-US" sz="40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4" name="文字方塊 33"/>
          <p:cNvSpPr txBox="1"/>
          <p:nvPr/>
        </p:nvSpPr>
        <p:spPr>
          <a:xfrm>
            <a:off x="289127" y="5594889"/>
            <a:ext cx="31926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400" b="1" dirty="0">
                <a:ln w="19050">
                  <a:solidFill>
                    <a:srgbClr val="7030A0"/>
                  </a:solidFill>
                </a:ln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汽機車</a:t>
            </a:r>
            <a:endParaRPr lang="en-US" altLang="zh-TW" sz="4400" b="1" dirty="0">
              <a:ln w="19050">
                <a:solidFill>
                  <a:srgbClr val="7030A0"/>
                </a:solidFill>
              </a:ln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zh-TW" sz="2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</a:t>
            </a:r>
            <a:r>
              <a:rPr lang="zh-TW" altLang="en-US" sz="2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載學生迴轉</a:t>
            </a:r>
            <a:endParaRPr lang="zh-TW" altLang="en-US" sz="2800" dirty="0">
              <a:ln w="19050">
                <a:solidFill>
                  <a:srgbClr val="7030A0"/>
                </a:solidFill>
              </a:ln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37" name="群組 36"/>
          <p:cNvGrpSpPr/>
          <p:nvPr/>
        </p:nvGrpSpPr>
        <p:grpSpPr>
          <a:xfrm>
            <a:off x="3481777" y="824761"/>
            <a:ext cx="3328440" cy="638856"/>
            <a:chOff x="3408520" y="-1221015"/>
            <a:chExt cx="3328440" cy="638856"/>
          </a:xfrm>
        </p:grpSpPr>
        <p:sp>
          <p:nvSpPr>
            <p:cNvPr id="35" name="Oval 3"/>
            <p:cNvSpPr>
              <a:spLocks noChangeArrowheads="1"/>
            </p:cNvSpPr>
            <p:nvPr/>
          </p:nvSpPr>
          <p:spPr bwMode="auto">
            <a:xfrm>
              <a:off x="6144938" y="-1221015"/>
              <a:ext cx="592022" cy="638856"/>
            </a:xfrm>
            <a:prstGeom prst="ellipse">
              <a:avLst/>
            </a:prstGeom>
            <a:solidFill>
              <a:srgbClr val="FFFFFF"/>
            </a:solidFill>
            <a:ln w="63500" cmpd="thickThin">
              <a:solidFill>
                <a:srgbClr val="C0504D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68686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36" name="文字方塊 35"/>
            <p:cNvSpPr txBox="1"/>
            <p:nvPr/>
          </p:nvSpPr>
          <p:spPr>
            <a:xfrm>
              <a:off x="3408520" y="-1173275"/>
              <a:ext cx="295685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400" b="1" dirty="0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家長接送上</a:t>
              </a:r>
              <a:r>
                <a:rPr lang="en-US" altLang="zh-TW" sz="2400" b="1" dirty="0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/</a:t>
              </a:r>
              <a:r>
                <a:rPr lang="zh-TW" altLang="en-US" sz="2400" b="1" dirty="0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下車</a:t>
              </a:r>
              <a:r>
                <a:rPr lang="zh-TW" altLang="zh-TW" sz="2400" b="1" dirty="0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區</a:t>
              </a:r>
              <a:endParaRPr lang="zh-TW" altLang="en-US" sz="2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pSp>
        <p:nvGrpSpPr>
          <p:cNvPr id="38" name="群組 37"/>
          <p:cNvGrpSpPr/>
          <p:nvPr/>
        </p:nvGrpSpPr>
        <p:grpSpPr>
          <a:xfrm>
            <a:off x="1974867" y="3820999"/>
            <a:ext cx="3328440" cy="638856"/>
            <a:chOff x="3408520" y="-1221015"/>
            <a:chExt cx="3328440" cy="638856"/>
          </a:xfrm>
        </p:grpSpPr>
        <p:sp>
          <p:nvSpPr>
            <p:cNvPr id="39" name="Oval 3"/>
            <p:cNvSpPr>
              <a:spLocks noChangeArrowheads="1"/>
            </p:cNvSpPr>
            <p:nvPr/>
          </p:nvSpPr>
          <p:spPr bwMode="auto">
            <a:xfrm>
              <a:off x="6144938" y="-1221015"/>
              <a:ext cx="592022" cy="638856"/>
            </a:xfrm>
            <a:prstGeom prst="ellipse">
              <a:avLst/>
            </a:prstGeom>
            <a:solidFill>
              <a:srgbClr val="FFFFFF"/>
            </a:solidFill>
            <a:ln w="63500" cmpd="thickThin">
              <a:solidFill>
                <a:srgbClr val="C0504D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68686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40" name="文字方塊 39"/>
            <p:cNvSpPr txBox="1"/>
            <p:nvPr/>
          </p:nvSpPr>
          <p:spPr>
            <a:xfrm>
              <a:off x="3408520" y="-1173275"/>
              <a:ext cx="295685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400" b="1" dirty="0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家長接送上</a:t>
              </a:r>
              <a:r>
                <a:rPr lang="en-US" altLang="zh-TW" sz="2400" b="1" dirty="0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/</a:t>
              </a:r>
              <a:r>
                <a:rPr lang="zh-TW" altLang="en-US" sz="2400" b="1" dirty="0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下車</a:t>
              </a:r>
              <a:r>
                <a:rPr lang="zh-TW" altLang="zh-TW" sz="2400" b="1" dirty="0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區</a:t>
              </a:r>
              <a:endParaRPr lang="zh-TW" altLang="en-US" sz="2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cxnSp>
        <p:nvCxnSpPr>
          <p:cNvPr id="45" name="直線單箭頭接點 44"/>
          <p:cNvCxnSpPr>
            <a:cxnSpLocks/>
          </p:cNvCxnSpPr>
          <p:nvPr/>
        </p:nvCxnSpPr>
        <p:spPr>
          <a:xfrm flipH="1">
            <a:off x="1676402" y="1670478"/>
            <a:ext cx="3595402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線單箭頭接點 46"/>
          <p:cNvCxnSpPr/>
          <p:nvPr/>
        </p:nvCxnSpPr>
        <p:spPr>
          <a:xfrm rot="5400000" flipV="1">
            <a:off x="6042712" y="1206922"/>
            <a:ext cx="0" cy="410276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線單箭頭接點 50"/>
          <p:cNvCxnSpPr/>
          <p:nvPr/>
        </p:nvCxnSpPr>
        <p:spPr>
          <a:xfrm flipV="1">
            <a:off x="5798163" y="1375495"/>
            <a:ext cx="0" cy="3059799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線單箭頭接點 55"/>
          <p:cNvCxnSpPr>
            <a:cxnSpLocks/>
          </p:cNvCxnSpPr>
          <p:nvPr/>
        </p:nvCxnSpPr>
        <p:spPr>
          <a:xfrm>
            <a:off x="5981248" y="3820999"/>
            <a:ext cx="5677353" cy="0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線單箭頭接點 59"/>
          <p:cNvCxnSpPr>
            <a:cxnSpLocks/>
          </p:cNvCxnSpPr>
          <p:nvPr/>
        </p:nvCxnSpPr>
        <p:spPr>
          <a:xfrm flipV="1">
            <a:off x="6284966" y="4099572"/>
            <a:ext cx="0" cy="408397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群組 42"/>
          <p:cNvGrpSpPr/>
          <p:nvPr/>
        </p:nvGrpSpPr>
        <p:grpSpPr>
          <a:xfrm flipH="1">
            <a:off x="3334470" y="2266606"/>
            <a:ext cx="2809974" cy="2241362"/>
            <a:chOff x="6698703" y="-2308490"/>
            <a:chExt cx="3265952" cy="2605071"/>
          </a:xfrm>
        </p:grpSpPr>
        <p:pic>
          <p:nvPicPr>
            <p:cNvPr id="41" name="圖片 40"/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9967" b="99336" l="0" r="98658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698703" y="-2308490"/>
              <a:ext cx="2861747" cy="1927038"/>
            </a:xfrm>
            <a:prstGeom prst="rect">
              <a:avLst/>
            </a:prstGeom>
          </p:spPr>
        </p:pic>
        <p:pic>
          <p:nvPicPr>
            <p:cNvPr id="42" name="圖片 41"/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2941" b="96324" l="4367" r="9738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7523268" y="-1878279"/>
              <a:ext cx="2441387" cy="2174860"/>
            </a:xfrm>
            <a:prstGeom prst="rect">
              <a:avLst/>
            </a:prstGeom>
          </p:spPr>
        </p:pic>
      </p:grpSp>
      <p:grpSp>
        <p:nvGrpSpPr>
          <p:cNvPr id="53" name="群組 52"/>
          <p:cNvGrpSpPr/>
          <p:nvPr/>
        </p:nvGrpSpPr>
        <p:grpSpPr>
          <a:xfrm>
            <a:off x="5271804" y="560710"/>
            <a:ext cx="2809974" cy="2241362"/>
            <a:chOff x="6698703" y="-2308490"/>
            <a:chExt cx="3265952" cy="2605071"/>
          </a:xfrm>
        </p:grpSpPr>
        <p:pic>
          <p:nvPicPr>
            <p:cNvPr id="54" name="圖片 53"/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9967" b="99336" l="0" r="98658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698703" y="-2308490"/>
              <a:ext cx="2861747" cy="1927038"/>
            </a:xfrm>
            <a:prstGeom prst="rect">
              <a:avLst/>
            </a:prstGeom>
          </p:spPr>
        </p:pic>
        <p:pic>
          <p:nvPicPr>
            <p:cNvPr id="55" name="圖片 54"/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2941" b="96324" l="4367" r="9738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7523268" y="-1878279"/>
              <a:ext cx="2441387" cy="2174860"/>
            </a:xfrm>
            <a:prstGeom prst="rect">
              <a:avLst/>
            </a:prstGeom>
          </p:spPr>
        </p:pic>
      </p:grpSp>
      <p:pic>
        <p:nvPicPr>
          <p:cNvPr id="59" name="圖片 5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6080" y="4023599"/>
            <a:ext cx="1744202" cy="2011332"/>
          </a:xfrm>
          <a:prstGeom prst="rect">
            <a:avLst/>
          </a:prstGeom>
        </p:spPr>
      </p:pic>
      <p:sp>
        <p:nvSpPr>
          <p:cNvPr id="26" name="圓角矩形 25"/>
          <p:cNvSpPr/>
          <p:nvPr/>
        </p:nvSpPr>
        <p:spPr>
          <a:xfrm>
            <a:off x="6398803" y="3227027"/>
            <a:ext cx="3455037" cy="803936"/>
          </a:xfrm>
          <a:prstGeom prst="roundRect">
            <a:avLst/>
          </a:prstGeom>
          <a:gradFill>
            <a:gsLst>
              <a:gs pos="0">
                <a:schemeClr val="accent3"/>
              </a:gs>
              <a:gs pos="50000">
                <a:schemeClr val="accent3">
                  <a:lumMod val="75000"/>
                </a:schemeClr>
              </a:gs>
              <a:gs pos="100000">
                <a:schemeClr val="accent5">
                  <a:lumMod val="50000"/>
                </a:schemeClr>
              </a:gs>
            </a:gsLst>
          </a:gra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zh-TW" sz="2400" b="1" dirty="0">
                <a:solidFill>
                  <a:schemeClr val="bg1"/>
                </a:solidFill>
                <a:effectLst>
                  <a:glow rad="228600">
                    <a:schemeClr val="accent4">
                      <a:alpha val="40000"/>
                    </a:scheme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走天橋公車正門路隊 </a:t>
            </a:r>
            <a:endParaRPr lang="zh-TW" altLang="en-US" sz="2400" b="1" dirty="0">
              <a:solidFill>
                <a:schemeClr val="bg1"/>
              </a:solidFill>
              <a:effectLst>
                <a:glow rad="228600">
                  <a:schemeClr val="accent4">
                    <a:alpha val="40000"/>
                  </a:schemeClr>
                </a:glo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9" name="圖片 4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78096" y="2901071"/>
            <a:ext cx="1744202" cy="2011332"/>
          </a:xfrm>
          <a:prstGeom prst="rect">
            <a:avLst/>
          </a:prstGeom>
        </p:spPr>
      </p:pic>
      <p:sp>
        <p:nvSpPr>
          <p:cNvPr id="30" name="圓角矩形 29"/>
          <p:cNvSpPr/>
          <p:nvPr/>
        </p:nvSpPr>
        <p:spPr>
          <a:xfrm>
            <a:off x="914601" y="3109556"/>
            <a:ext cx="2467323" cy="574110"/>
          </a:xfrm>
          <a:prstGeom prst="roundRect">
            <a:avLst/>
          </a:prstGeom>
          <a:gradFill flip="none" rotWithShape="0">
            <a:gsLst>
              <a:gs pos="0">
                <a:srgbClr val="00B0F0"/>
              </a:gs>
              <a:gs pos="50000">
                <a:srgbClr val="9AE6FE"/>
              </a:gs>
              <a:gs pos="100000">
                <a:srgbClr val="0070C0"/>
              </a:gs>
            </a:gsLst>
            <a:lin ang="5400000" scaled="0"/>
            <a:tileRect/>
          </a:gra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東側門路隊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95589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020"/>
    </mc:Choice>
    <mc:Fallback xmlns="">
      <p:transition spd="slow" advTm="370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0.01343 L 0.01381 -0.5078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0" y="-26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500"/>
                            </p:stCondLst>
                            <p:childTnLst>
                              <p:par>
                                <p:cTn id="44" presetID="21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5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9500"/>
                            </p:stCondLst>
                            <p:childTnLst>
                              <p:par>
                                <p:cTn id="5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1.11111E-6 L -0.42227 0.00856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120" y="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1500"/>
                            </p:stCondLst>
                            <p:childTnLst>
                              <p:par>
                                <p:cTn id="54" presetID="21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5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3500"/>
                            </p:stCondLst>
                            <p:childTnLst>
                              <p:par>
                                <p:cTn id="5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0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000"/>
                            </p:stCondLst>
                            <p:childTnLst>
                              <p:par>
                                <p:cTn id="8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4.07407E-6 L 0.01941 -0.15995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4" y="-8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1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6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000"/>
                            </p:stCondLst>
                            <p:childTnLst>
                              <p:par>
                                <p:cTn id="9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1.48148E-6 L 0.51901 0.00671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951" y="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0"/>
                            </p:stCondLst>
                            <p:childTnLst>
                              <p:par>
                                <p:cTn id="95" presetID="21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4" grpId="1"/>
      <p:bldP spid="26" grpId="0" animBg="1"/>
      <p:bldP spid="26" grpId="1" animBg="1"/>
      <p:bldP spid="3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3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8799E2E3-41C3-4C47-87EA-02219D3E7EF4}"/>
              </a:ext>
            </a:extLst>
          </p:cNvPr>
          <p:cNvSpPr txBox="1"/>
          <p:nvPr/>
        </p:nvSpPr>
        <p:spPr>
          <a:xfrm>
            <a:off x="169817" y="1658981"/>
            <a:ext cx="5690911" cy="2217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3200" dirty="0">
                <a:latin typeface="文鼎細仿" panose="02020309000000000000" pitchFamily="49" charset="-120"/>
                <a:ea typeface="文鼎細仿" panose="02020309000000000000" pitchFamily="49" charset="-120"/>
              </a:rPr>
              <a:t>學校附近請走天橋穿越馬路。</a:t>
            </a:r>
            <a:endParaRPr lang="en-US" altLang="zh-TW" sz="3200" dirty="0">
              <a:latin typeface="文鼎細仿" panose="02020309000000000000" pitchFamily="49" charset="-120"/>
              <a:ea typeface="文鼎細仿" panose="02020309000000000000" pitchFamily="49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3200" dirty="0">
                <a:latin typeface="文鼎細仿" panose="02020309000000000000" pitchFamily="49" charset="-120"/>
                <a:ea typeface="文鼎細仿" panose="02020309000000000000" pitchFamily="49" charset="-120"/>
              </a:rPr>
              <a:t>若要過馬路，記得起步三步驟。</a:t>
            </a:r>
            <a:endParaRPr lang="en-US" altLang="zh-TW" sz="3200" dirty="0">
              <a:latin typeface="文鼎細仿" panose="02020309000000000000" pitchFamily="49" charset="-120"/>
              <a:ea typeface="文鼎細仿" panose="02020309000000000000" pitchFamily="49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3200" dirty="0">
                <a:latin typeface="文鼎細仿" panose="02020309000000000000" pitchFamily="49" charset="-120"/>
                <a:ea typeface="文鼎細仿" panose="02020309000000000000" pitchFamily="49" charset="-120"/>
              </a:rPr>
              <a:t>左看、右看、再左看</a:t>
            </a:r>
          </a:p>
        </p:txBody>
      </p:sp>
      <p:sp>
        <p:nvSpPr>
          <p:cNvPr id="9" name="Text Placeholder 10">
            <a:extLst>
              <a:ext uri="{FF2B5EF4-FFF2-40B4-BE49-F238E27FC236}">
                <a16:creationId xmlns:a16="http://schemas.microsoft.com/office/drawing/2014/main" id="{58E5F176-1E9C-4645-B5B5-FF67EEF04C78}"/>
              </a:ext>
            </a:extLst>
          </p:cNvPr>
          <p:cNvSpPr txBox="1">
            <a:spLocks/>
          </p:cNvSpPr>
          <p:nvPr/>
        </p:nvSpPr>
        <p:spPr>
          <a:xfrm>
            <a:off x="2652460" y="5273180"/>
            <a:ext cx="3684288" cy="1203290"/>
          </a:xfrm>
          <a:prstGeom prst="rect">
            <a:avLst/>
          </a:prstGeom>
          <a:noFill/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10000"/>
              </a:lnSpc>
              <a:buNone/>
            </a:pPr>
            <a:r>
              <a:rPr lang="zh-CN" altLang="en-US" sz="4000" b="1" dirty="0">
                <a:solidFill>
                  <a:srgbClr val="D4195D"/>
                </a:solidFill>
                <a:latin typeface="文鼎中黑" panose="020B0609000000000000" pitchFamily="49" charset="-120"/>
                <a:ea typeface="文鼎中黑" panose="020B0609000000000000" pitchFamily="49" charset="-120"/>
                <a:cs typeface="Arial" pitchFamily="34" charset="0"/>
              </a:rPr>
              <a:t>交通安全</a:t>
            </a:r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eiti TC Medium" pitchFamily="2" charset="-128"/>
                <a:ea typeface="Heiti TC Medium" pitchFamily="2" charset="-128"/>
                <a:cs typeface="Arial" pitchFamily="34" charset="0"/>
              </a:rPr>
              <a:t>宣導</a:t>
            </a:r>
            <a:endParaRPr lang="en-US" altLang="ko-KR" sz="4000" b="1" dirty="0">
              <a:solidFill>
                <a:schemeClr val="tx1">
                  <a:lumMod val="75000"/>
                  <a:lumOff val="25000"/>
                </a:schemeClr>
              </a:solidFill>
              <a:latin typeface="Heiti TC Medium" pitchFamily="2" charset="-128"/>
              <a:ea typeface="Heiti TC Medium" pitchFamily="2" charset="-128"/>
              <a:cs typeface="Arial" pitchFamily="34" charset="0"/>
            </a:endParaRPr>
          </a:p>
        </p:txBody>
      </p:sp>
      <p:sp>
        <p:nvSpPr>
          <p:cNvPr id="10" name="자유형: 도형 13">
            <a:extLst>
              <a:ext uri="{FF2B5EF4-FFF2-40B4-BE49-F238E27FC236}">
                <a16:creationId xmlns:a16="http://schemas.microsoft.com/office/drawing/2014/main" id="{3182E2B6-B572-41A0-A6C6-B6D706F0B643}"/>
              </a:ext>
            </a:extLst>
          </p:cNvPr>
          <p:cNvSpPr/>
          <p:nvPr/>
        </p:nvSpPr>
        <p:spPr>
          <a:xfrm>
            <a:off x="789751" y="1085116"/>
            <a:ext cx="620489" cy="573865"/>
          </a:xfrm>
          <a:custGeom>
            <a:avLst/>
            <a:gdLst/>
            <a:ahLst/>
            <a:cxnLst/>
            <a:rect l="l" t="t" r="r" b="b"/>
            <a:pathLst>
              <a:path w="282415" h="261194">
                <a:moveTo>
                  <a:pt x="258472" y="0"/>
                </a:moveTo>
                <a:lnTo>
                  <a:pt x="282415" y="38091"/>
                </a:lnTo>
                <a:cubicBezTo>
                  <a:pt x="262463" y="46435"/>
                  <a:pt x="247771" y="58859"/>
                  <a:pt x="238339" y="75365"/>
                </a:cubicBezTo>
                <a:cubicBezTo>
                  <a:pt x="228907" y="91871"/>
                  <a:pt x="223647" y="115905"/>
                  <a:pt x="222558" y="147466"/>
                </a:cubicBezTo>
                <a:lnTo>
                  <a:pt x="273709" y="147466"/>
                </a:lnTo>
                <a:lnTo>
                  <a:pt x="273709" y="261194"/>
                </a:lnTo>
                <a:lnTo>
                  <a:pt x="168687" y="261194"/>
                </a:lnTo>
                <a:lnTo>
                  <a:pt x="168687" y="171408"/>
                </a:lnTo>
                <a:cubicBezTo>
                  <a:pt x="168687" y="122797"/>
                  <a:pt x="174491" y="87609"/>
                  <a:pt x="186100" y="65843"/>
                </a:cubicBezTo>
                <a:cubicBezTo>
                  <a:pt x="201336" y="36821"/>
                  <a:pt x="225460" y="14874"/>
                  <a:pt x="258472" y="0"/>
                </a:cubicBezTo>
                <a:close/>
                <a:moveTo>
                  <a:pt x="89785" y="0"/>
                </a:moveTo>
                <a:lnTo>
                  <a:pt x="113728" y="38091"/>
                </a:lnTo>
                <a:cubicBezTo>
                  <a:pt x="93775" y="46435"/>
                  <a:pt x="79083" y="58859"/>
                  <a:pt x="69651" y="75365"/>
                </a:cubicBezTo>
                <a:cubicBezTo>
                  <a:pt x="60219" y="91871"/>
                  <a:pt x="54959" y="115905"/>
                  <a:pt x="53871" y="147466"/>
                </a:cubicBezTo>
                <a:lnTo>
                  <a:pt x="105021" y="147466"/>
                </a:lnTo>
                <a:lnTo>
                  <a:pt x="105021" y="261194"/>
                </a:lnTo>
                <a:lnTo>
                  <a:pt x="0" y="261194"/>
                </a:lnTo>
                <a:lnTo>
                  <a:pt x="0" y="171408"/>
                </a:lnTo>
                <a:cubicBezTo>
                  <a:pt x="0" y="122797"/>
                  <a:pt x="5804" y="87609"/>
                  <a:pt x="17413" y="65843"/>
                </a:cubicBezTo>
                <a:cubicBezTo>
                  <a:pt x="32649" y="36821"/>
                  <a:pt x="56773" y="14874"/>
                  <a:pt x="89785" y="0"/>
                </a:cubicBezTo>
                <a:close/>
              </a:path>
            </a:pathLst>
          </a:custGeom>
          <a:solidFill>
            <a:srgbClr val="4EA1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11" name="자유형: 도형 14">
            <a:extLst>
              <a:ext uri="{FF2B5EF4-FFF2-40B4-BE49-F238E27FC236}">
                <a16:creationId xmlns:a16="http://schemas.microsoft.com/office/drawing/2014/main" id="{EDA11EAB-6E5E-4146-8338-B5EC07EC60FE}"/>
              </a:ext>
            </a:extLst>
          </p:cNvPr>
          <p:cNvSpPr/>
          <p:nvPr/>
        </p:nvSpPr>
        <p:spPr>
          <a:xfrm rot="10800000">
            <a:off x="4364360" y="3967305"/>
            <a:ext cx="620489" cy="573865"/>
          </a:xfrm>
          <a:custGeom>
            <a:avLst/>
            <a:gdLst/>
            <a:ahLst/>
            <a:cxnLst/>
            <a:rect l="l" t="t" r="r" b="b"/>
            <a:pathLst>
              <a:path w="282415" h="261194">
                <a:moveTo>
                  <a:pt x="258472" y="0"/>
                </a:moveTo>
                <a:lnTo>
                  <a:pt x="282415" y="38091"/>
                </a:lnTo>
                <a:cubicBezTo>
                  <a:pt x="262463" y="46435"/>
                  <a:pt x="247771" y="58859"/>
                  <a:pt x="238339" y="75365"/>
                </a:cubicBezTo>
                <a:cubicBezTo>
                  <a:pt x="228907" y="91871"/>
                  <a:pt x="223647" y="115905"/>
                  <a:pt x="222558" y="147466"/>
                </a:cubicBezTo>
                <a:lnTo>
                  <a:pt x="273709" y="147466"/>
                </a:lnTo>
                <a:lnTo>
                  <a:pt x="273709" y="261194"/>
                </a:lnTo>
                <a:lnTo>
                  <a:pt x="168687" y="261194"/>
                </a:lnTo>
                <a:lnTo>
                  <a:pt x="168687" y="171408"/>
                </a:lnTo>
                <a:cubicBezTo>
                  <a:pt x="168687" y="122797"/>
                  <a:pt x="174491" y="87609"/>
                  <a:pt x="186100" y="65843"/>
                </a:cubicBezTo>
                <a:cubicBezTo>
                  <a:pt x="201336" y="36821"/>
                  <a:pt x="225460" y="14874"/>
                  <a:pt x="258472" y="0"/>
                </a:cubicBezTo>
                <a:close/>
                <a:moveTo>
                  <a:pt x="89785" y="0"/>
                </a:moveTo>
                <a:lnTo>
                  <a:pt x="113728" y="38091"/>
                </a:lnTo>
                <a:cubicBezTo>
                  <a:pt x="93775" y="46435"/>
                  <a:pt x="79083" y="58859"/>
                  <a:pt x="69651" y="75365"/>
                </a:cubicBezTo>
                <a:cubicBezTo>
                  <a:pt x="60219" y="91871"/>
                  <a:pt x="54959" y="115905"/>
                  <a:pt x="53871" y="147466"/>
                </a:cubicBezTo>
                <a:lnTo>
                  <a:pt x="105021" y="147466"/>
                </a:lnTo>
                <a:lnTo>
                  <a:pt x="105021" y="261194"/>
                </a:lnTo>
                <a:lnTo>
                  <a:pt x="0" y="261194"/>
                </a:lnTo>
                <a:lnTo>
                  <a:pt x="0" y="171408"/>
                </a:lnTo>
                <a:cubicBezTo>
                  <a:pt x="0" y="122797"/>
                  <a:pt x="5804" y="87609"/>
                  <a:pt x="17413" y="65843"/>
                </a:cubicBezTo>
                <a:cubicBezTo>
                  <a:pt x="32649" y="36821"/>
                  <a:pt x="56773" y="14874"/>
                  <a:pt x="89785" y="0"/>
                </a:cubicBezTo>
                <a:close/>
              </a:path>
            </a:pathLst>
          </a:custGeom>
          <a:solidFill>
            <a:srgbClr val="4EA1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rgbClr val="4EA177"/>
              </a:solidFill>
            </a:endParaRPr>
          </a:p>
        </p:txBody>
      </p:sp>
      <p:pic>
        <p:nvPicPr>
          <p:cNvPr id="14" name="圖片版面配置區 13">
            <a:extLst>
              <a:ext uri="{FF2B5EF4-FFF2-40B4-BE49-F238E27FC236}">
                <a16:creationId xmlns:a16="http://schemas.microsoft.com/office/drawing/2014/main" id="{9056BDFB-6781-4140-A607-3ACA31496799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" r="1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7003923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758661" y="2850835"/>
            <a:ext cx="4674678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Ink Free" panose="03080402000500000000" pitchFamily="66" charset="0"/>
                <a:ea typeface="汉仪夏日体W" panose="00020600040101010101" pitchFamily="18" charset="-122"/>
                <a:cs typeface="经典综艺体简" panose="02010609000101010101" pitchFamily="49" charset="-122"/>
              </a:rPr>
              <a:t>Thank you</a:t>
            </a:r>
            <a:endParaRPr kumimoji="0" lang="zh-CN" altLang="en-US" sz="8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Ink Free" panose="03080402000500000000" pitchFamily="66" charset="0"/>
              <a:ea typeface="汉仪夏日体W" panose="00020600040101010101" pitchFamily="18" charset="-122"/>
              <a:cs typeface="经典综艺体简" panose="0201060900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8071348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2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0.1|12.5|10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4.1|16.4"/>
</p:tagLst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2164</TotalTime>
  <Words>854</Words>
  <Application>Microsoft Office PowerPoint</Application>
  <PresentationFormat>寬螢幕</PresentationFormat>
  <Paragraphs>116</Paragraphs>
  <Slides>25</Slides>
  <Notes>11</Notes>
  <HiddenSlides>0</HiddenSlides>
  <MMClips>0</MMClips>
  <ScaleCrop>false</ScaleCrop>
  <HeadingPairs>
    <vt:vector size="6" baseType="variant">
      <vt:variant>
        <vt:lpstr>使用字型</vt:lpstr>
      </vt:variant>
      <vt:variant>
        <vt:i4>19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25</vt:i4>
      </vt:variant>
    </vt:vector>
  </HeadingPairs>
  <TitlesOfParts>
    <vt:vector size="45" baseType="lpstr">
      <vt:lpstr>等线</vt:lpstr>
      <vt:lpstr>HanziPen TC</vt:lpstr>
      <vt:lpstr>Heiti TC Medium</vt:lpstr>
      <vt:lpstr>맑은 고딕</vt:lpstr>
      <vt:lpstr>文鼎中黑</vt:lpstr>
      <vt:lpstr>文鼎細仿</vt:lpstr>
      <vt:lpstr>王漢宗波卡體一空陰</vt:lpstr>
      <vt:lpstr>汉仪夏日体W</vt:lpstr>
      <vt:lpstr>经典综艺体简</vt:lpstr>
      <vt:lpstr>華康竹風體W4</vt:lpstr>
      <vt:lpstr>華康硬黑體W7</vt:lpstr>
      <vt:lpstr>微軟正黑體</vt:lpstr>
      <vt:lpstr>新細明體</vt:lpstr>
      <vt:lpstr>標楷體</vt:lpstr>
      <vt:lpstr>Arial</vt:lpstr>
      <vt:lpstr>Calibri</vt:lpstr>
      <vt:lpstr>Calibri Light</vt:lpstr>
      <vt:lpstr>Ink Free</vt:lpstr>
      <vt:lpstr>Wingdings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user</cp:lastModifiedBy>
  <cp:revision>87</cp:revision>
  <dcterms:created xsi:type="dcterms:W3CDTF">2017-08-11T09:57:51Z</dcterms:created>
  <dcterms:modified xsi:type="dcterms:W3CDTF">2021-09-23T03:23:12Z</dcterms:modified>
</cp:coreProperties>
</file>